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5" r:id="rId4"/>
  </p:sldMasterIdLst>
  <p:notesMasterIdLst>
    <p:notesMasterId r:id="rId29"/>
  </p:notesMasterIdLst>
  <p:sldIdLst>
    <p:sldId id="327" r:id="rId5"/>
    <p:sldId id="359" r:id="rId6"/>
    <p:sldId id="329" r:id="rId7"/>
    <p:sldId id="333" r:id="rId8"/>
    <p:sldId id="332" r:id="rId9"/>
    <p:sldId id="346" r:id="rId10"/>
    <p:sldId id="331" r:id="rId11"/>
    <p:sldId id="335" r:id="rId12"/>
    <p:sldId id="334" r:id="rId13"/>
    <p:sldId id="338" r:id="rId14"/>
    <p:sldId id="358" r:id="rId15"/>
    <p:sldId id="336" r:id="rId16"/>
    <p:sldId id="353" r:id="rId17"/>
    <p:sldId id="339" r:id="rId18"/>
    <p:sldId id="360" r:id="rId19"/>
    <p:sldId id="340" r:id="rId20"/>
    <p:sldId id="300" r:id="rId21"/>
    <p:sldId id="348" r:id="rId22"/>
    <p:sldId id="342" r:id="rId23"/>
    <p:sldId id="343" r:id="rId24"/>
    <p:sldId id="344" r:id="rId25"/>
    <p:sldId id="352" r:id="rId26"/>
    <p:sldId id="357" r:id="rId27"/>
    <p:sldId id="361" r:id="rId28"/>
  </p:sldIdLst>
  <p:sldSz cx="9144000" cy="5143500" type="screen16x9"/>
  <p:notesSz cx="6858000" cy="9144000"/>
  <p:embeddedFontLst>
    <p:embeddedFont>
      <p:font typeface="Poppins" panose="00000500000000000000" pitchFamily="2" charset="0"/>
      <p:regular r:id="rId30"/>
      <p:bold r:id="rId31"/>
      <p:italic r:id="rId32"/>
      <p:boldItalic r:id="rId33"/>
    </p:embeddedFont>
    <p:embeddedFont>
      <p:font typeface="Reggae One" panose="020B0604020202020204" charset="0"/>
      <p:regular r:id="rId34"/>
    </p:embeddedFont>
    <p:embeddedFont>
      <p:font typeface="Space Mono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Einleitung" id="{6D582701-A832-4CFC-88D1-518E2E531335}">
          <p14:sldIdLst>
            <p14:sldId id="327"/>
            <p14:sldId id="359"/>
            <p14:sldId id="329"/>
          </p14:sldIdLst>
        </p14:section>
        <p14:section name="Projekt Vorstellung" id="{09784F7E-6CEF-452E-BD5B-60A16CB46B4D}">
          <p14:sldIdLst>
            <p14:sldId id="333"/>
            <p14:sldId id="332"/>
            <p14:sldId id="346"/>
            <p14:sldId id="331"/>
          </p14:sldIdLst>
        </p14:section>
        <p14:section name="Realisierung" id="{28FEEC43-25B9-498A-BCA5-9E40CB951FF1}">
          <p14:sldIdLst>
            <p14:sldId id="335"/>
            <p14:sldId id="334"/>
            <p14:sldId id="338"/>
            <p14:sldId id="358"/>
            <p14:sldId id="336"/>
            <p14:sldId id="353"/>
            <p14:sldId id="339"/>
            <p14:sldId id="360"/>
          </p14:sldIdLst>
        </p14:section>
        <p14:section name="Misserfolge" id="{7CE34179-C7BC-43EE-8B5F-470B17493BD4}">
          <p14:sldIdLst>
            <p14:sldId id="340"/>
            <p14:sldId id="300"/>
            <p14:sldId id="348"/>
          </p14:sldIdLst>
        </p14:section>
        <p14:section name="Verbesserungen" id="{48E90F79-2840-4714-BA08-1F13ECE105DA}">
          <p14:sldIdLst>
            <p14:sldId id="342"/>
            <p14:sldId id="343"/>
          </p14:sldIdLst>
        </p14:section>
        <p14:section name="Fazit" id="{027E5805-460E-46B1-833A-7F1E26DFF277}">
          <p14:sldIdLst>
            <p14:sldId id="344"/>
            <p14:sldId id="352"/>
            <p14:sldId id="357"/>
            <p14:sldId id="3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DF8EB3E-2297-1A7D-AF6B-2AEAAC615621}" name="Yannis Körner" initials="YK" userId="Yannis Körner" providerId="None"/>
  <p188:author id="{A2149095-B9D1-5A15-48A2-A645C2EDD869}" name="Daniel Schor" initials="DS" userId="S::daniel.schor@stud.fra-uas.de::820e1485-07aa-4df6-8062-586187e2aa6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FDFDFD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C7DB27-2237-439F-862A-87F2756DCFBD}" v="458" dt="2024-02-06T22:15:51.852"/>
    <p1510:client id="{63A07497-FD52-4995-BD79-975E3D03ECB9}" v="2819" dt="2024-02-07T21:08:20.039"/>
    <p1510:client id="{73F4436E-88B1-4318-A489-ED8008DF6A13}" v="2762" dt="2024-02-06T23:29:05.866"/>
    <p1510:client id="{AAADBC9C-E83E-5AD9-3CEE-69C4236F7FC3}" v="1" dt="2024-02-07T10:39:27.930"/>
    <p1510:client id="{F4B2D7D0-43F8-A7E6-9929-5A7D7E060FC5}" v="22" dt="2024-02-07T10:09:18.862"/>
  </p1510:revLst>
</p1510:revInfo>
</file>

<file path=ppt/tableStyles.xml><?xml version="1.0" encoding="utf-8"?>
<a:tblStyleLst xmlns:a="http://schemas.openxmlformats.org/drawingml/2006/main" def="{0807D1B2-78DA-44C5-A72C-9478B745544F}">
  <a:tblStyle styleId="{0807D1B2-78DA-44C5-A72C-9478B74554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642" autoAdjust="0"/>
  </p:normalViewPr>
  <p:slideViewPr>
    <p:cSldViewPr snapToGrid="0">
      <p:cViewPr varScale="1">
        <p:scale>
          <a:sx n="158" d="100"/>
          <a:sy n="158" d="100"/>
        </p:scale>
        <p:origin x="2676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5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7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2.fntdata"/><Relationship Id="rId44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jp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jpg>
</file>

<file path=ppt/media/image9.png>
</file>

<file path=ppt/media/media1.mp4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>
          <a:extLst>
            <a:ext uri="{FF2B5EF4-FFF2-40B4-BE49-F238E27FC236}">
              <a16:creationId xmlns:a16="http://schemas.microsoft.com/office/drawing/2014/main" id="{94909CEE-EA15-8CC1-4740-EA1DD996E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:notes">
            <a:extLst>
              <a:ext uri="{FF2B5EF4-FFF2-40B4-BE49-F238E27FC236}">
                <a16:creationId xmlns:a16="http://schemas.microsoft.com/office/drawing/2014/main" id="{47B88C94-ED96-C5CF-4855-B8D62772FA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p:notes">
            <a:extLst>
              <a:ext uri="{FF2B5EF4-FFF2-40B4-BE49-F238E27FC236}">
                <a16:creationId xmlns:a16="http://schemas.microsoft.com/office/drawing/2014/main" id="{562C2C0E-7E72-7619-C86E-54833AFABB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08517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>
          <a:extLst>
            <a:ext uri="{FF2B5EF4-FFF2-40B4-BE49-F238E27FC236}">
              <a16:creationId xmlns:a16="http://schemas.microsoft.com/office/drawing/2014/main" id="{A5DFD0C4-AE98-7C01-6C79-718B3AA66C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d200d38227_3_37:notes">
            <a:extLst>
              <a:ext uri="{FF2B5EF4-FFF2-40B4-BE49-F238E27FC236}">
                <a16:creationId xmlns:a16="http://schemas.microsoft.com/office/drawing/2014/main" id="{A31AC5C6-0345-0EB7-3F69-12E26DAE35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d200d38227_3_37:notes">
            <a:extLst>
              <a:ext uri="{FF2B5EF4-FFF2-40B4-BE49-F238E27FC236}">
                <a16:creationId xmlns:a16="http://schemas.microsoft.com/office/drawing/2014/main" id="{D75B4C36-2179-A3B8-E334-7C98B26882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5609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74670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>
          <a:extLst>
            <a:ext uri="{FF2B5EF4-FFF2-40B4-BE49-F238E27FC236}">
              <a16:creationId xmlns:a16="http://schemas.microsoft.com/office/drawing/2014/main" id="{B57001BE-8F41-A7DB-CD3E-52D955BD8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d200d38227_3_32:notes">
            <a:extLst>
              <a:ext uri="{FF2B5EF4-FFF2-40B4-BE49-F238E27FC236}">
                <a16:creationId xmlns:a16="http://schemas.microsoft.com/office/drawing/2014/main" id="{4E0C0635-B75A-6606-FC26-3DAFE6B79F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d200d38227_3_32:notes">
            <a:extLst>
              <a:ext uri="{FF2B5EF4-FFF2-40B4-BE49-F238E27FC236}">
                <a16:creationId xmlns:a16="http://schemas.microsoft.com/office/drawing/2014/main" id="{91BCD2C1-C452-26A5-5153-823789C323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2830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>
          <a:extLst>
            <a:ext uri="{FF2B5EF4-FFF2-40B4-BE49-F238E27FC236}">
              <a16:creationId xmlns:a16="http://schemas.microsoft.com/office/drawing/2014/main" id="{075886F6-B67D-6A26-E228-156360A03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d200d38227_3_32:notes">
            <a:extLst>
              <a:ext uri="{FF2B5EF4-FFF2-40B4-BE49-F238E27FC236}">
                <a16:creationId xmlns:a16="http://schemas.microsoft.com/office/drawing/2014/main" id="{AD3E8588-F27B-178C-F249-BC7D43D51C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d200d38227_3_32:notes">
            <a:extLst>
              <a:ext uri="{FF2B5EF4-FFF2-40B4-BE49-F238E27FC236}">
                <a16:creationId xmlns:a16="http://schemas.microsoft.com/office/drawing/2014/main" id="{013457CF-D9DC-4007-7704-CCD8FB2278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6690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EA7F0925-C0B4-8F27-9BF9-8F5293F90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d200d38227_3_486:notes">
            <a:extLst>
              <a:ext uri="{FF2B5EF4-FFF2-40B4-BE49-F238E27FC236}">
                <a16:creationId xmlns:a16="http://schemas.microsoft.com/office/drawing/2014/main" id="{A06689D5-2148-B872-85EB-E4E1E0D1E1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d200d38227_3_486:notes">
            <a:extLst>
              <a:ext uri="{FF2B5EF4-FFF2-40B4-BE49-F238E27FC236}">
                <a16:creationId xmlns:a16="http://schemas.microsoft.com/office/drawing/2014/main" id="{3453C72F-BC0B-6BDD-1A48-A6E7691CBB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0639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4AD67F65-FC26-EE94-FC3D-8F72C4F9CF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d200d38227_3_486:notes">
            <a:extLst>
              <a:ext uri="{FF2B5EF4-FFF2-40B4-BE49-F238E27FC236}">
                <a16:creationId xmlns:a16="http://schemas.microsoft.com/office/drawing/2014/main" id="{5117930B-95C8-9CD4-CEFB-BB5D60CB14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d200d38227_3_486:notes">
            <a:extLst>
              <a:ext uri="{FF2B5EF4-FFF2-40B4-BE49-F238E27FC236}">
                <a16:creationId xmlns:a16="http://schemas.microsoft.com/office/drawing/2014/main" id="{9FCF21DB-5C27-84CA-0D1F-C1705964E1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52810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53E3EF8A-2CCF-5FD2-352C-537116C85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d200d38227_3_486:notes">
            <a:extLst>
              <a:ext uri="{FF2B5EF4-FFF2-40B4-BE49-F238E27FC236}">
                <a16:creationId xmlns:a16="http://schemas.microsoft.com/office/drawing/2014/main" id="{2E857DE3-D6D3-FE73-B221-97971825BB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d200d38227_3_486:notes">
            <a:extLst>
              <a:ext uri="{FF2B5EF4-FFF2-40B4-BE49-F238E27FC236}">
                <a16:creationId xmlns:a16="http://schemas.microsoft.com/office/drawing/2014/main" id="{17C5C1AE-A25B-31D8-25CB-053DDCEF16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27952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d200d38227_3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d200d38227_3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>
          <a:extLst>
            <a:ext uri="{FF2B5EF4-FFF2-40B4-BE49-F238E27FC236}">
              <a16:creationId xmlns:a16="http://schemas.microsoft.com/office/drawing/2014/main" id="{6709392E-0660-BFFD-CA77-7EF5E5911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d200d38227_3_497:notes">
            <a:extLst>
              <a:ext uri="{FF2B5EF4-FFF2-40B4-BE49-F238E27FC236}">
                <a16:creationId xmlns:a16="http://schemas.microsoft.com/office/drawing/2014/main" id="{E26612FA-F5D5-2465-463E-113926022B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d200d38227_3_497:notes">
            <a:extLst>
              <a:ext uri="{FF2B5EF4-FFF2-40B4-BE49-F238E27FC236}">
                <a16:creationId xmlns:a16="http://schemas.microsoft.com/office/drawing/2014/main" id="{2CDB742B-C98E-8E80-096B-5E1C881B0A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07686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E22EA873-6D77-2F98-0DAA-69D6136EC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d200d38227_3_486:notes">
            <a:extLst>
              <a:ext uri="{FF2B5EF4-FFF2-40B4-BE49-F238E27FC236}">
                <a16:creationId xmlns:a16="http://schemas.microsoft.com/office/drawing/2014/main" id="{010723F3-D1F6-978C-A5EE-DCC58AD74A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d200d38227_3_486:notes">
            <a:extLst>
              <a:ext uri="{FF2B5EF4-FFF2-40B4-BE49-F238E27FC236}">
                <a16:creationId xmlns:a16="http://schemas.microsoft.com/office/drawing/2014/main" id="{8C21F80B-99D8-80DB-7C18-018AC1A273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6499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60447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>
          <a:extLst>
            <a:ext uri="{FF2B5EF4-FFF2-40B4-BE49-F238E27FC236}">
              <a16:creationId xmlns:a16="http://schemas.microsoft.com/office/drawing/2014/main" id="{72CDAA06-7780-B622-3CBE-A172FE86B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11a41cb8921_1_1559:notes">
            <a:extLst>
              <a:ext uri="{FF2B5EF4-FFF2-40B4-BE49-F238E27FC236}">
                <a16:creationId xmlns:a16="http://schemas.microsoft.com/office/drawing/2014/main" id="{57913631-B9AC-8F6D-F84F-209F2D2BCD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11a41cb8921_1_1559:notes">
            <a:extLst>
              <a:ext uri="{FF2B5EF4-FFF2-40B4-BE49-F238E27FC236}">
                <a16:creationId xmlns:a16="http://schemas.microsoft.com/office/drawing/2014/main" id="{156CF51E-597D-B34D-9D96-88AF56D419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79307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B02E98A9-33A7-55DF-8C11-EA3CC208E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d200d38227_3_486:notes">
            <a:extLst>
              <a:ext uri="{FF2B5EF4-FFF2-40B4-BE49-F238E27FC236}">
                <a16:creationId xmlns:a16="http://schemas.microsoft.com/office/drawing/2014/main" id="{4ED5FE70-C678-8F56-61ED-83DC68F585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d200d38227_3_486:notes">
            <a:extLst>
              <a:ext uri="{FF2B5EF4-FFF2-40B4-BE49-F238E27FC236}">
                <a16:creationId xmlns:a16="http://schemas.microsoft.com/office/drawing/2014/main" id="{DFD3AA25-457E-AAE3-4F8D-E05DFA6785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62630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>
          <a:extLst>
            <a:ext uri="{FF2B5EF4-FFF2-40B4-BE49-F238E27FC236}">
              <a16:creationId xmlns:a16="http://schemas.microsoft.com/office/drawing/2014/main" id="{8F290CBF-8C70-C1AE-4BCD-A613516AC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d200d38227_3_497:notes">
            <a:extLst>
              <a:ext uri="{FF2B5EF4-FFF2-40B4-BE49-F238E27FC236}">
                <a16:creationId xmlns:a16="http://schemas.microsoft.com/office/drawing/2014/main" id="{AEFBE709-74EE-4113-910E-02FFA259C7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d200d38227_3_497:notes">
            <a:extLst>
              <a:ext uri="{FF2B5EF4-FFF2-40B4-BE49-F238E27FC236}">
                <a16:creationId xmlns:a16="http://schemas.microsoft.com/office/drawing/2014/main" id="{DF56FCD6-2173-B8EB-4C18-ED03847E61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0877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>
          <a:extLst>
            <a:ext uri="{FF2B5EF4-FFF2-40B4-BE49-F238E27FC236}">
              <a16:creationId xmlns:a16="http://schemas.microsoft.com/office/drawing/2014/main" id="{CAD0473E-A14B-6ED9-C877-B895FEAC9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d200d38227_3_84:notes">
            <a:extLst>
              <a:ext uri="{FF2B5EF4-FFF2-40B4-BE49-F238E27FC236}">
                <a16:creationId xmlns:a16="http://schemas.microsoft.com/office/drawing/2014/main" id="{D731F026-264E-2605-3ED2-9880108BD3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d200d38227_3_84:notes">
            <a:extLst>
              <a:ext uri="{FF2B5EF4-FFF2-40B4-BE49-F238E27FC236}">
                <a16:creationId xmlns:a16="http://schemas.microsoft.com/office/drawing/2014/main" id="{BB4BF7EF-7B0B-17D7-C5CF-94EA874127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12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369B36D3-AD1A-A763-8618-03CABED430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d200d38227_3_486:notes">
            <a:extLst>
              <a:ext uri="{FF2B5EF4-FFF2-40B4-BE49-F238E27FC236}">
                <a16:creationId xmlns:a16="http://schemas.microsoft.com/office/drawing/2014/main" id="{F263333D-84A8-91EC-DE36-72D0AAB518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d200d38227_3_486:notes">
            <a:extLst>
              <a:ext uri="{FF2B5EF4-FFF2-40B4-BE49-F238E27FC236}">
                <a16:creationId xmlns:a16="http://schemas.microsoft.com/office/drawing/2014/main" id="{5B7269DF-5359-F3EA-A781-B98D10C351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8932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>
          <a:extLst>
            <a:ext uri="{FF2B5EF4-FFF2-40B4-BE49-F238E27FC236}">
              <a16:creationId xmlns:a16="http://schemas.microsoft.com/office/drawing/2014/main" id="{9765A5B8-5F25-632C-3F1D-3485343D0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11a41cb8921_1_1338:notes">
            <a:extLst>
              <a:ext uri="{FF2B5EF4-FFF2-40B4-BE49-F238E27FC236}">
                <a16:creationId xmlns:a16="http://schemas.microsoft.com/office/drawing/2014/main" id="{713FE1C2-3099-B7D6-FDDC-B285624F37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11a41cb8921_1_1338:notes">
            <a:extLst>
              <a:ext uri="{FF2B5EF4-FFF2-40B4-BE49-F238E27FC236}">
                <a16:creationId xmlns:a16="http://schemas.microsoft.com/office/drawing/2014/main" id="{5530D36E-534F-B1BF-75C1-A5C7AB1397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2972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8">
          <a:extLst>
            <a:ext uri="{FF2B5EF4-FFF2-40B4-BE49-F238E27FC236}">
              <a16:creationId xmlns:a16="http://schemas.microsoft.com/office/drawing/2014/main" id="{637C9302-6254-441F-E6ED-F26893FDE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119a9a3fcf4_0_195:notes">
            <a:extLst>
              <a:ext uri="{FF2B5EF4-FFF2-40B4-BE49-F238E27FC236}">
                <a16:creationId xmlns:a16="http://schemas.microsoft.com/office/drawing/2014/main" id="{A60AEDD3-6F21-B82F-EC9A-3AE31DF208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119a9a3fcf4_0_195:notes">
            <a:extLst>
              <a:ext uri="{FF2B5EF4-FFF2-40B4-BE49-F238E27FC236}">
                <a16:creationId xmlns:a16="http://schemas.microsoft.com/office/drawing/2014/main" id="{11FB0A8E-FBA4-44AF-6243-6E6B086DA6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8711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>
          <a:extLst>
            <a:ext uri="{FF2B5EF4-FFF2-40B4-BE49-F238E27FC236}">
              <a16:creationId xmlns:a16="http://schemas.microsoft.com/office/drawing/2014/main" id="{F6D09430-6C98-B6DF-D441-70A58631A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11a41cb8921_1_1338:notes">
            <a:extLst>
              <a:ext uri="{FF2B5EF4-FFF2-40B4-BE49-F238E27FC236}">
                <a16:creationId xmlns:a16="http://schemas.microsoft.com/office/drawing/2014/main" id="{E8B70365-B0E9-75F4-7BB2-2918E440FB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11a41cb8921_1_1338:notes">
            <a:extLst>
              <a:ext uri="{FF2B5EF4-FFF2-40B4-BE49-F238E27FC236}">
                <a16:creationId xmlns:a16="http://schemas.microsoft.com/office/drawing/2014/main" id="{A82E54B0-8656-82FA-A7D9-3D822A441B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5634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4FB3BF8D-9B5D-1C9C-1497-90513DB82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d200d38227_3_486:notes">
            <a:extLst>
              <a:ext uri="{FF2B5EF4-FFF2-40B4-BE49-F238E27FC236}">
                <a16:creationId xmlns:a16="http://schemas.microsoft.com/office/drawing/2014/main" id="{FF0E9C76-EDDA-087F-A4A8-74F9607BC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d200d38227_3_486:notes">
            <a:extLst>
              <a:ext uri="{FF2B5EF4-FFF2-40B4-BE49-F238E27FC236}">
                <a16:creationId xmlns:a16="http://schemas.microsoft.com/office/drawing/2014/main" id="{CB8C6E5D-AF9F-45F3-F570-07FC6AF4EB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3742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>
          <a:extLst>
            <a:ext uri="{FF2B5EF4-FFF2-40B4-BE49-F238E27FC236}">
              <a16:creationId xmlns:a16="http://schemas.microsoft.com/office/drawing/2014/main" id="{78262361-1F3C-2EBB-1FE3-F77E0C9229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d200d38227_3_32:notes">
            <a:extLst>
              <a:ext uri="{FF2B5EF4-FFF2-40B4-BE49-F238E27FC236}">
                <a16:creationId xmlns:a16="http://schemas.microsoft.com/office/drawing/2014/main" id="{2FD3EDE3-D8F9-3EE9-553D-1008445BB4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d200d38227_3_32:notes">
            <a:extLst>
              <a:ext uri="{FF2B5EF4-FFF2-40B4-BE49-F238E27FC236}">
                <a16:creationId xmlns:a16="http://schemas.microsoft.com/office/drawing/2014/main" id="{0EC6D264-58A0-E717-C2B5-0D7275B184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0915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E20030"/>
            </a:gs>
            <a:gs pos="100000">
              <a:srgbClr val="00216E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138448" y="-142087"/>
            <a:ext cx="6046877" cy="54275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solidFill>
            <a:srgbClr val="E2003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626235" y="-142025"/>
            <a:ext cx="6046877" cy="54275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solidFill>
            <a:srgbClr val="E2003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2708462" y="-142050"/>
            <a:ext cx="9860179" cy="5427467"/>
          </a:xfrm>
          <a:custGeom>
            <a:avLst/>
            <a:gdLst/>
            <a:ahLst/>
            <a:cxnLst/>
            <a:rect l="l" t="t" r="r" b="b"/>
            <a:pathLst>
              <a:path w="164542" h="90571" extrusionOk="0">
                <a:moveTo>
                  <a:pt x="33516" y="0"/>
                </a:moveTo>
                <a:cubicBezTo>
                  <a:pt x="27865" y="0"/>
                  <a:pt x="22595" y="3043"/>
                  <a:pt x="19765" y="7942"/>
                </a:cubicBezTo>
                <a:lnTo>
                  <a:pt x="2830" y="37270"/>
                </a:lnTo>
                <a:cubicBezTo>
                  <a:pt x="1" y="42170"/>
                  <a:pt x="1" y="48258"/>
                  <a:pt x="2835" y="53162"/>
                </a:cubicBezTo>
                <a:cubicBezTo>
                  <a:pt x="7140" y="60354"/>
                  <a:pt x="10384" y="66189"/>
                  <a:pt x="12995" y="70880"/>
                </a:cubicBezTo>
                <a:cubicBezTo>
                  <a:pt x="22773" y="88470"/>
                  <a:pt x="23941" y="90571"/>
                  <a:pt x="39678" y="90571"/>
                </a:cubicBezTo>
                <a:cubicBezTo>
                  <a:pt x="41818" y="90571"/>
                  <a:pt x="107858" y="90530"/>
                  <a:pt x="110587" y="90486"/>
                </a:cubicBezTo>
                <a:cubicBezTo>
                  <a:pt x="114137" y="90430"/>
                  <a:pt x="118258" y="90364"/>
                  <a:pt x="123067" y="90364"/>
                </a:cubicBezTo>
                <a:cubicBezTo>
                  <a:pt x="125532" y="90364"/>
                  <a:pt x="128179" y="90381"/>
                  <a:pt x="131021" y="90427"/>
                </a:cubicBezTo>
                <a:cubicBezTo>
                  <a:pt x="136682" y="90427"/>
                  <a:pt x="141947" y="87380"/>
                  <a:pt x="144777" y="82487"/>
                </a:cubicBezTo>
                <a:lnTo>
                  <a:pt x="161712" y="53157"/>
                </a:lnTo>
                <a:cubicBezTo>
                  <a:pt x="164541" y="48258"/>
                  <a:pt x="164541" y="42170"/>
                  <a:pt x="161712" y="37270"/>
                </a:cubicBezTo>
                <a:lnTo>
                  <a:pt x="144777" y="7942"/>
                </a:lnTo>
                <a:cubicBezTo>
                  <a:pt x="141947" y="3043"/>
                  <a:pt x="136677" y="0"/>
                  <a:pt x="13102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23500" y="-548699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870975" y="4401125"/>
            <a:ext cx="1539000" cy="1539000"/>
          </a:xfrm>
          <a:prstGeom prst="donut">
            <a:avLst>
              <a:gd name="adj" fmla="val 815"/>
            </a:avLst>
          </a:pr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341275" y="-697977"/>
            <a:ext cx="1714779" cy="1538926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0784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7673100" y="3625714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flipH="1">
            <a:off x="8255925" y="337371"/>
            <a:ext cx="1024629" cy="91968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00216E">
                  <a:alpha val="21568"/>
                </a:srgbClr>
              </a:gs>
              <a:gs pos="100000">
                <a:srgbClr val="E20030">
                  <a:alpha val="23137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flipH="1">
            <a:off x="8510411" y="1987905"/>
            <a:ext cx="1631789" cy="1464436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713225" y="1772700"/>
            <a:ext cx="5405100" cy="15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713225" y="3668063"/>
            <a:ext cx="3016800" cy="6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ctrTitle" idx="2"/>
          </p:nvPr>
        </p:nvSpPr>
        <p:spPr>
          <a:xfrm>
            <a:off x="708400" y="851575"/>
            <a:ext cx="12810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16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gradFill>
          <a:gsLst>
            <a:gs pos="0">
              <a:srgbClr val="00216E"/>
            </a:gs>
            <a:gs pos="100000">
              <a:srgbClr val="E20030"/>
            </a:gs>
          </a:gsLst>
          <a:lin ang="5400700" scaled="0"/>
        </a:grad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3"/>
          <p:cNvSpPr/>
          <p:nvPr/>
        </p:nvSpPr>
        <p:spPr>
          <a:xfrm flipH="1">
            <a:off x="0" y="-142050"/>
            <a:ext cx="6046877" cy="54275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solidFill>
            <a:srgbClr val="E2003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33"/>
          <p:cNvSpPr/>
          <p:nvPr/>
        </p:nvSpPr>
        <p:spPr>
          <a:xfrm flipH="1">
            <a:off x="517804" y="-142050"/>
            <a:ext cx="6046877" cy="54275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solidFill>
            <a:srgbClr val="E2003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3"/>
          <p:cNvSpPr/>
          <p:nvPr/>
        </p:nvSpPr>
        <p:spPr>
          <a:xfrm>
            <a:off x="1035600" y="-142050"/>
            <a:ext cx="9860179" cy="5427467"/>
          </a:xfrm>
          <a:custGeom>
            <a:avLst/>
            <a:gdLst/>
            <a:ahLst/>
            <a:cxnLst/>
            <a:rect l="l" t="t" r="r" b="b"/>
            <a:pathLst>
              <a:path w="164542" h="90571" extrusionOk="0">
                <a:moveTo>
                  <a:pt x="33516" y="0"/>
                </a:moveTo>
                <a:cubicBezTo>
                  <a:pt x="27865" y="0"/>
                  <a:pt x="22595" y="3043"/>
                  <a:pt x="19765" y="7942"/>
                </a:cubicBezTo>
                <a:lnTo>
                  <a:pt x="2830" y="37270"/>
                </a:lnTo>
                <a:cubicBezTo>
                  <a:pt x="1" y="42170"/>
                  <a:pt x="1" y="48258"/>
                  <a:pt x="2835" y="53162"/>
                </a:cubicBezTo>
                <a:cubicBezTo>
                  <a:pt x="7140" y="60354"/>
                  <a:pt x="10384" y="66189"/>
                  <a:pt x="12995" y="70880"/>
                </a:cubicBezTo>
                <a:cubicBezTo>
                  <a:pt x="22773" y="88470"/>
                  <a:pt x="23941" y="90571"/>
                  <a:pt x="39678" y="90571"/>
                </a:cubicBezTo>
                <a:cubicBezTo>
                  <a:pt x="41818" y="90571"/>
                  <a:pt x="107858" y="90530"/>
                  <a:pt x="110587" y="90486"/>
                </a:cubicBezTo>
                <a:cubicBezTo>
                  <a:pt x="114137" y="90430"/>
                  <a:pt x="118258" y="90364"/>
                  <a:pt x="123067" y="90364"/>
                </a:cubicBezTo>
                <a:cubicBezTo>
                  <a:pt x="125532" y="90364"/>
                  <a:pt x="128179" y="90381"/>
                  <a:pt x="131021" y="90427"/>
                </a:cubicBezTo>
                <a:cubicBezTo>
                  <a:pt x="136682" y="90427"/>
                  <a:pt x="141947" y="87380"/>
                  <a:pt x="144777" y="82487"/>
                </a:cubicBezTo>
                <a:lnTo>
                  <a:pt x="161712" y="53157"/>
                </a:lnTo>
                <a:cubicBezTo>
                  <a:pt x="164541" y="48258"/>
                  <a:pt x="164541" y="42170"/>
                  <a:pt x="161712" y="37270"/>
                </a:cubicBezTo>
                <a:lnTo>
                  <a:pt x="144777" y="7942"/>
                </a:lnTo>
                <a:cubicBezTo>
                  <a:pt x="141947" y="3043"/>
                  <a:pt x="136677" y="0"/>
                  <a:pt x="13102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3"/>
          <p:cNvSpPr/>
          <p:nvPr/>
        </p:nvSpPr>
        <p:spPr>
          <a:xfrm>
            <a:off x="161078" y="3491722"/>
            <a:ext cx="1323290" cy="11877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3"/>
          <p:cNvSpPr/>
          <p:nvPr/>
        </p:nvSpPr>
        <p:spPr>
          <a:xfrm rot="10800000" flipH="1">
            <a:off x="-488605" y="-508814"/>
            <a:ext cx="1551574" cy="1392437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3"/>
          <p:cNvSpPr/>
          <p:nvPr/>
        </p:nvSpPr>
        <p:spPr>
          <a:xfrm>
            <a:off x="1484387" y="2889013"/>
            <a:ext cx="671483" cy="60271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3"/>
          <p:cNvSpPr txBox="1">
            <a:spLocks noGrp="1"/>
          </p:cNvSpPr>
          <p:nvPr>
            <p:ph type="title"/>
          </p:nvPr>
        </p:nvSpPr>
        <p:spPr>
          <a:xfrm>
            <a:off x="2075350" y="539500"/>
            <a:ext cx="6355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33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 b="1"/>
            </a:lvl1pPr>
            <a:lvl2pPr lvl="1" rtl="0">
              <a:buNone/>
              <a:defRPr sz="1600" b="1"/>
            </a:lvl2pPr>
            <a:lvl3pPr lvl="2" rtl="0">
              <a:buNone/>
              <a:defRPr sz="1600" b="1"/>
            </a:lvl3pPr>
            <a:lvl4pPr lvl="3" rtl="0">
              <a:buNone/>
              <a:defRPr sz="1600" b="1"/>
            </a:lvl4pPr>
            <a:lvl5pPr lvl="4" rtl="0">
              <a:buNone/>
              <a:defRPr sz="1600" b="1"/>
            </a:lvl5pPr>
            <a:lvl6pPr lvl="5" rtl="0">
              <a:buNone/>
              <a:defRPr sz="1600" b="1"/>
            </a:lvl6pPr>
            <a:lvl7pPr lvl="6" rtl="0">
              <a:buNone/>
              <a:defRPr sz="1600" b="1"/>
            </a:lvl7pPr>
            <a:lvl8pPr lvl="7" rtl="0">
              <a:buNone/>
              <a:defRPr sz="1600" b="1"/>
            </a:lvl8pPr>
            <a:lvl9pPr lvl="8" rtl="0">
              <a:buNone/>
              <a:defRPr sz="1600" b="1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403" name="Google Shape;403;p33"/>
          <p:cNvSpPr/>
          <p:nvPr/>
        </p:nvSpPr>
        <p:spPr>
          <a:xfrm>
            <a:off x="7874850" y="4607076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3"/>
          <p:cNvSpPr txBox="1">
            <a:spLocks noGrp="1"/>
          </p:cNvSpPr>
          <p:nvPr>
            <p:ph type="sldNum" idx="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 b="1"/>
            </a:lvl1pPr>
            <a:lvl2pPr lvl="1" rtl="0">
              <a:buNone/>
              <a:defRPr sz="1600" b="1"/>
            </a:lvl2pPr>
            <a:lvl3pPr lvl="2" rtl="0">
              <a:buNone/>
              <a:defRPr sz="1600" b="1"/>
            </a:lvl3pPr>
            <a:lvl4pPr lvl="3" rtl="0">
              <a:buNone/>
              <a:defRPr sz="1600" b="1"/>
            </a:lvl4pPr>
            <a:lvl5pPr lvl="4" rtl="0">
              <a:buNone/>
              <a:defRPr sz="1600" b="1"/>
            </a:lvl5pPr>
            <a:lvl6pPr lvl="5" rtl="0">
              <a:buNone/>
              <a:defRPr sz="1600" b="1"/>
            </a:lvl6pPr>
            <a:lvl7pPr lvl="6" rtl="0">
              <a:buNone/>
              <a:defRPr sz="1600" b="1"/>
            </a:lvl7pPr>
            <a:lvl8pPr lvl="7" rtl="0">
              <a:buNone/>
              <a:defRPr sz="1600" b="1"/>
            </a:lvl8pPr>
            <a:lvl9pPr lvl="8" rtl="0">
              <a:buNone/>
              <a:defRPr sz="1600" b="1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28981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gradFill>
          <a:gsLst>
            <a:gs pos="0">
              <a:schemeClr val="accent2"/>
            </a:gs>
            <a:gs pos="100000">
              <a:schemeClr val="dk2"/>
            </a:gs>
          </a:gsLst>
          <a:lin ang="10801400" scaled="0"/>
        </a:gra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9"/>
          <p:cNvSpPr/>
          <p:nvPr/>
        </p:nvSpPr>
        <p:spPr>
          <a:xfrm>
            <a:off x="7874850" y="4607076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9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600" b="1"/>
            </a:lvl1pPr>
            <a:lvl2pPr lvl="1">
              <a:buNone/>
              <a:defRPr sz="1600" b="1"/>
            </a:lvl2pPr>
            <a:lvl3pPr lvl="2">
              <a:buNone/>
              <a:defRPr sz="1600" b="1"/>
            </a:lvl3pPr>
            <a:lvl4pPr lvl="3">
              <a:buNone/>
              <a:defRPr sz="1600" b="1"/>
            </a:lvl4pPr>
            <a:lvl5pPr lvl="4">
              <a:buNone/>
              <a:defRPr sz="1600" b="1"/>
            </a:lvl5pPr>
            <a:lvl6pPr lvl="5">
              <a:buNone/>
              <a:defRPr sz="1600" b="1"/>
            </a:lvl6pPr>
            <a:lvl7pPr lvl="6">
              <a:buNone/>
              <a:defRPr sz="1600" b="1"/>
            </a:lvl7pPr>
            <a:lvl8pPr lvl="7">
              <a:buNone/>
              <a:defRPr sz="1600" b="1"/>
            </a:lvl8pPr>
            <a:lvl9pPr lvl="8">
              <a:buNone/>
              <a:defRPr sz="1600" b="1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349" name="Google Shape;349;p2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29"/>
          <p:cNvSpPr txBox="1">
            <a:spLocks noGrp="1"/>
          </p:cNvSpPr>
          <p:nvPr>
            <p:ph type="subTitle" idx="1"/>
          </p:nvPr>
        </p:nvSpPr>
        <p:spPr>
          <a:xfrm>
            <a:off x="935375" y="2312040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9"/>
          <p:cNvSpPr txBox="1">
            <a:spLocks noGrp="1"/>
          </p:cNvSpPr>
          <p:nvPr>
            <p:ph type="subTitle" idx="2"/>
          </p:nvPr>
        </p:nvSpPr>
        <p:spPr>
          <a:xfrm>
            <a:off x="3488875" y="2312040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29"/>
          <p:cNvSpPr txBox="1">
            <a:spLocks noGrp="1"/>
          </p:cNvSpPr>
          <p:nvPr>
            <p:ph type="subTitle" idx="3"/>
          </p:nvPr>
        </p:nvSpPr>
        <p:spPr>
          <a:xfrm>
            <a:off x="935375" y="1958399"/>
            <a:ext cx="2162100" cy="33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53" name="Google Shape;353;p29"/>
          <p:cNvSpPr txBox="1">
            <a:spLocks noGrp="1"/>
          </p:cNvSpPr>
          <p:nvPr>
            <p:ph type="subTitle" idx="4"/>
          </p:nvPr>
        </p:nvSpPr>
        <p:spPr>
          <a:xfrm>
            <a:off x="3488875" y="1958399"/>
            <a:ext cx="2162100" cy="33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54" name="Google Shape;354;p29"/>
          <p:cNvSpPr txBox="1">
            <a:spLocks noGrp="1"/>
          </p:cNvSpPr>
          <p:nvPr>
            <p:ph type="subTitle" idx="5"/>
          </p:nvPr>
        </p:nvSpPr>
        <p:spPr>
          <a:xfrm>
            <a:off x="935375" y="4068913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6"/>
          </p:nvPr>
        </p:nvSpPr>
        <p:spPr>
          <a:xfrm>
            <a:off x="3488875" y="4068913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29"/>
          <p:cNvSpPr txBox="1">
            <a:spLocks noGrp="1"/>
          </p:cNvSpPr>
          <p:nvPr>
            <p:ph type="subTitle" idx="7"/>
          </p:nvPr>
        </p:nvSpPr>
        <p:spPr>
          <a:xfrm>
            <a:off x="935375" y="3715274"/>
            <a:ext cx="2162100" cy="33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8"/>
          </p:nvPr>
        </p:nvSpPr>
        <p:spPr>
          <a:xfrm>
            <a:off x="3488875" y="3715274"/>
            <a:ext cx="2162100" cy="33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9"/>
          </p:nvPr>
        </p:nvSpPr>
        <p:spPr>
          <a:xfrm>
            <a:off x="6046525" y="2312040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13"/>
          </p:nvPr>
        </p:nvSpPr>
        <p:spPr>
          <a:xfrm>
            <a:off x="6046525" y="1958399"/>
            <a:ext cx="2162100" cy="33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14"/>
          </p:nvPr>
        </p:nvSpPr>
        <p:spPr>
          <a:xfrm>
            <a:off x="6046525" y="4068913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1" name="Google Shape;361;p29"/>
          <p:cNvSpPr txBox="1">
            <a:spLocks noGrp="1"/>
          </p:cNvSpPr>
          <p:nvPr>
            <p:ph type="subTitle" idx="15"/>
          </p:nvPr>
        </p:nvSpPr>
        <p:spPr>
          <a:xfrm>
            <a:off x="6046525" y="3715274"/>
            <a:ext cx="2162100" cy="33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62" name="Google Shape;362;p29"/>
          <p:cNvSpPr/>
          <p:nvPr/>
        </p:nvSpPr>
        <p:spPr>
          <a:xfrm flipH="1">
            <a:off x="-255755" y="440350"/>
            <a:ext cx="710329" cy="637351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9"/>
          <p:cNvSpPr/>
          <p:nvPr/>
        </p:nvSpPr>
        <p:spPr>
          <a:xfrm flipH="1">
            <a:off x="-255738" y="-704705"/>
            <a:ext cx="1191113" cy="106889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00216E"/>
              </a:gs>
              <a:gs pos="100000">
                <a:srgbClr val="E20030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9388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gradFill>
          <a:gsLst>
            <a:gs pos="0">
              <a:schemeClr val="dk1"/>
            </a:gs>
            <a:gs pos="100000">
              <a:srgbClr val="E20030"/>
            </a:gs>
          </a:gsLst>
          <a:lin ang="5400700" scaled="0"/>
        </a:gra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oogle Shape;308;p27"/>
          <p:cNvGrpSpPr/>
          <p:nvPr/>
        </p:nvGrpSpPr>
        <p:grpSpPr>
          <a:xfrm flipH="1">
            <a:off x="2579168" y="-142025"/>
            <a:ext cx="6564831" cy="5427560"/>
            <a:chOff x="641875" y="-142050"/>
            <a:chExt cx="6564831" cy="5427560"/>
          </a:xfrm>
        </p:grpSpPr>
        <p:sp>
          <p:nvSpPr>
            <p:cNvPr id="309" name="Google Shape;309;p27"/>
            <p:cNvSpPr/>
            <p:nvPr/>
          </p:nvSpPr>
          <p:spPr>
            <a:xfrm flipH="1">
              <a:off x="641875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 flipH="1">
              <a:off x="1159829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27"/>
          <p:cNvSpPr/>
          <p:nvPr/>
        </p:nvSpPr>
        <p:spPr>
          <a:xfrm flipH="1">
            <a:off x="-1751775" y="-141987"/>
            <a:ext cx="9860179" cy="5427467"/>
          </a:xfrm>
          <a:custGeom>
            <a:avLst/>
            <a:gdLst/>
            <a:ahLst/>
            <a:cxnLst/>
            <a:rect l="l" t="t" r="r" b="b"/>
            <a:pathLst>
              <a:path w="164542" h="90571" extrusionOk="0">
                <a:moveTo>
                  <a:pt x="33516" y="0"/>
                </a:moveTo>
                <a:cubicBezTo>
                  <a:pt x="27865" y="0"/>
                  <a:pt x="22595" y="3043"/>
                  <a:pt x="19765" y="7942"/>
                </a:cubicBezTo>
                <a:lnTo>
                  <a:pt x="2830" y="37270"/>
                </a:lnTo>
                <a:cubicBezTo>
                  <a:pt x="1" y="42170"/>
                  <a:pt x="1" y="48258"/>
                  <a:pt x="2835" y="53162"/>
                </a:cubicBezTo>
                <a:cubicBezTo>
                  <a:pt x="7140" y="60354"/>
                  <a:pt x="10384" y="66189"/>
                  <a:pt x="12995" y="70880"/>
                </a:cubicBezTo>
                <a:cubicBezTo>
                  <a:pt x="22773" y="88470"/>
                  <a:pt x="23941" y="90571"/>
                  <a:pt x="39678" y="90571"/>
                </a:cubicBezTo>
                <a:cubicBezTo>
                  <a:pt x="41818" y="90571"/>
                  <a:pt x="107858" y="90530"/>
                  <a:pt x="110587" y="90486"/>
                </a:cubicBezTo>
                <a:cubicBezTo>
                  <a:pt x="114137" y="90430"/>
                  <a:pt x="118258" y="90364"/>
                  <a:pt x="123067" y="90364"/>
                </a:cubicBezTo>
                <a:cubicBezTo>
                  <a:pt x="125532" y="90364"/>
                  <a:pt x="128179" y="90381"/>
                  <a:pt x="131021" y="90427"/>
                </a:cubicBezTo>
                <a:cubicBezTo>
                  <a:pt x="136682" y="90427"/>
                  <a:pt x="141947" y="87380"/>
                  <a:pt x="144777" y="82487"/>
                </a:cubicBezTo>
                <a:lnTo>
                  <a:pt x="161712" y="53157"/>
                </a:lnTo>
                <a:cubicBezTo>
                  <a:pt x="164541" y="48258"/>
                  <a:pt x="164541" y="42170"/>
                  <a:pt x="161712" y="37270"/>
                </a:cubicBezTo>
                <a:lnTo>
                  <a:pt x="144777" y="7942"/>
                </a:lnTo>
                <a:cubicBezTo>
                  <a:pt x="141947" y="3043"/>
                  <a:pt x="136677" y="0"/>
                  <a:pt x="13102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7"/>
          <p:cNvSpPr/>
          <p:nvPr/>
        </p:nvSpPr>
        <p:spPr>
          <a:xfrm>
            <a:off x="7874850" y="4607076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7"/>
          <p:cNvSpPr/>
          <p:nvPr/>
        </p:nvSpPr>
        <p:spPr>
          <a:xfrm>
            <a:off x="7769128" y="895172"/>
            <a:ext cx="1323290" cy="11877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00216E">
                  <a:alpha val="21568"/>
                </a:srgbClr>
              </a:gs>
              <a:gs pos="100000">
                <a:srgbClr val="E20030">
                  <a:alpha val="23137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7"/>
          <p:cNvSpPr/>
          <p:nvPr/>
        </p:nvSpPr>
        <p:spPr>
          <a:xfrm rot="10800000" flipH="1">
            <a:off x="8108409" y="3762470"/>
            <a:ext cx="811732" cy="728369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7"/>
          <p:cNvSpPr/>
          <p:nvPr/>
        </p:nvSpPr>
        <p:spPr>
          <a:xfrm>
            <a:off x="8228562" y="2156088"/>
            <a:ext cx="671483" cy="60271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7"/>
          <p:cNvSpPr/>
          <p:nvPr/>
        </p:nvSpPr>
        <p:spPr>
          <a:xfrm>
            <a:off x="-412372" y="4447997"/>
            <a:ext cx="1323290" cy="11877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rgbClr val="E20030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7"/>
          <p:cNvSpPr/>
          <p:nvPr/>
        </p:nvSpPr>
        <p:spPr>
          <a:xfrm rot="10800000" flipH="1">
            <a:off x="-362966" y="3645032"/>
            <a:ext cx="811732" cy="728369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00216E"/>
              </a:gs>
              <a:gs pos="100000">
                <a:srgbClr val="E20030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7"/>
          <p:cNvSpPr/>
          <p:nvPr/>
        </p:nvSpPr>
        <p:spPr>
          <a:xfrm>
            <a:off x="7874850" y="4607076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7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600" b="1"/>
            </a:lvl1pPr>
            <a:lvl2pPr lvl="1">
              <a:buNone/>
              <a:defRPr sz="1600" b="1"/>
            </a:lvl2pPr>
            <a:lvl3pPr lvl="2">
              <a:buNone/>
              <a:defRPr sz="1600" b="1"/>
            </a:lvl3pPr>
            <a:lvl4pPr lvl="3">
              <a:buNone/>
              <a:defRPr sz="1600" b="1"/>
            </a:lvl4pPr>
            <a:lvl5pPr lvl="4">
              <a:buNone/>
              <a:defRPr sz="1600" b="1"/>
            </a:lvl5pPr>
            <a:lvl6pPr lvl="5">
              <a:buNone/>
              <a:defRPr sz="1600" b="1"/>
            </a:lvl6pPr>
            <a:lvl7pPr lvl="6">
              <a:buNone/>
              <a:defRPr sz="1600" b="1"/>
            </a:lvl7pPr>
            <a:lvl8pPr lvl="7">
              <a:buNone/>
              <a:defRPr sz="1600" b="1"/>
            </a:lvl8pPr>
            <a:lvl9pPr lvl="8">
              <a:buNone/>
              <a:defRPr sz="1600" b="1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321" name="Google Shape;321;p27"/>
          <p:cNvSpPr txBox="1">
            <a:spLocks noGrp="1"/>
          </p:cNvSpPr>
          <p:nvPr>
            <p:ph type="subTitle" idx="1"/>
          </p:nvPr>
        </p:nvSpPr>
        <p:spPr>
          <a:xfrm flipH="1">
            <a:off x="4854099" y="1976038"/>
            <a:ext cx="2049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27"/>
          <p:cNvSpPr txBox="1">
            <a:spLocks noGrp="1"/>
          </p:cNvSpPr>
          <p:nvPr>
            <p:ph type="subTitle" idx="2"/>
          </p:nvPr>
        </p:nvSpPr>
        <p:spPr>
          <a:xfrm flipH="1">
            <a:off x="1721900" y="1976039"/>
            <a:ext cx="2049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27"/>
          <p:cNvSpPr txBox="1">
            <a:spLocks noGrp="1"/>
          </p:cNvSpPr>
          <p:nvPr>
            <p:ph type="subTitle" idx="3"/>
          </p:nvPr>
        </p:nvSpPr>
        <p:spPr>
          <a:xfrm flipH="1">
            <a:off x="4854099" y="1590925"/>
            <a:ext cx="2049300" cy="330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24" name="Google Shape;324;p27"/>
          <p:cNvSpPr txBox="1">
            <a:spLocks noGrp="1"/>
          </p:cNvSpPr>
          <p:nvPr>
            <p:ph type="subTitle" idx="4"/>
          </p:nvPr>
        </p:nvSpPr>
        <p:spPr>
          <a:xfrm flipH="1">
            <a:off x="1721900" y="1590925"/>
            <a:ext cx="2049300" cy="330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25" name="Google Shape;325;p27"/>
          <p:cNvSpPr txBox="1">
            <a:spLocks noGrp="1"/>
          </p:cNvSpPr>
          <p:nvPr>
            <p:ph type="subTitle" idx="5"/>
          </p:nvPr>
        </p:nvSpPr>
        <p:spPr>
          <a:xfrm flipH="1">
            <a:off x="4854099" y="3424720"/>
            <a:ext cx="2049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27"/>
          <p:cNvSpPr txBox="1">
            <a:spLocks noGrp="1"/>
          </p:cNvSpPr>
          <p:nvPr>
            <p:ph type="subTitle" idx="6"/>
          </p:nvPr>
        </p:nvSpPr>
        <p:spPr>
          <a:xfrm>
            <a:off x="4854099" y="3039605"/>
            <a:ext cx="2049300" cy="330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27" name="Google Shape;327;p27"/>
          <p:cNvSpPr txBox="1">
            <a:spLocks noGrp="1"/>
          </p:cNvSpPr>
          <p:nvPr>
            <p:ph type="subTitle" idx="7"/>
          </p:nvPr>
        </p:nvSpPr>
        <p:spPr>
          <a:xfrm flipH="1">
            <a:off x="1721900" y="3424722"/>
            <a:ext cx="2049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7"/>
          <p:cNvSpPr txBox="1">
            <a:spLocks noGrp="1"/>
          </p:cNvSpPr>
          <p:nvPr>
            <p:ph type="subTitle" idx="8"/>
          </p:nvPr>
        </p:nvSpPr>
        <p:spPr>
          <a:xfrm flipH="1">
            <a:off x="1721900" y="3039607"/>
            <a:ext cx="2049300" cy="330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7555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rgbClr val="E20030"/>
            </a:gs>
            <a:gs pos="100000">
              <a:srgbClr val="00216E"/>
            </a:gs>
          </a:gsLst>
          <a:lin ang="13500032" scaled="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713225" y="2449335"/>
            <a:ext cx="41301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986040"/>
            <a:ext cx="2125500" cy="11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713225" y="3459360"/>
            <a:ext cx="28917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6" name="Google Shape;26;p3"/>
          <p:cNvGrpSpPr/>
          <p:nvPr/>
        </p:nvGrpSpPr>
        <p:grpSpPr>
          <a:xfrm>
            <a:off x="4460295" y="-142030"/>
            <a:ext cx="6564681" cy="5427560"/>
            <a:chOff x="511350" y="-142050"/>
            <a:chExt cx="6564681" cy="5427560"/>
          </a:xfrm>
        </p:grpSpPr>
        <p:sp>
          <p:nvSpPr>
            <p:cNvPr id="27" name="Google Shape;27;p3"/>
            <p:cNvSpPr/>
            <p:nvPr/>
          </p:nvSpPr>
          <p:spPr>
            <a:xfrm flipH="1">
              <a:off x="511350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1029154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3"/>
          <p:cNvSpPr/>
          <p:nvPr/>
        </p:nvSpPr>
        <p:spPr>
          <a:xfrm>
            <a:off x="5495900" y="-142037"/>
            <a:ext cx="9860179" cy="5427467"/>
          </a:xfrm>
          <a:custGeom>
            <a:avLst/>
            <a:gdLst/>
            <a:ahLst/>
            <a:cxnLst/>
            <a:rect l="l" t="t" r="r" b="b"/>
            <a:pathLst>
              <a:path w="164542" h="90571" extrusionOk="0">
                <a:moveTo>
                  <a:pt x="33516" y="0"/>
                </a:moveTo>
                <a:cubicBezTo>
                  <a:pt x="27865" y="0"/>
                  <a:pt x="22595" y="3043"/>
                  <a:pt x="19765" y="7942"/>
                </a:cubicBezTo>
                <a:lnTo>
                  <a:pt x="2830" y="37270"/>
                </a:lnTo>
                <a:cubicBezTo>
                  <a:pt x="1" y="42170"/>
                  <a:pt x="1" y="48258"/>
                  <a:pt x="2835" y="53162"/>
                </a:cubicBezTo>
                <a:cubicBezTo>
                  <a:pt x="7140" y="60354"/>
                  <a:pt x="10384" y="66189"/>
                  <a:pt x="12995" y="70880"/>
                </a:cubicBezTo>
                <a:cubicBezTo>
                  <a:pt x="22773" y="88470"/>
                  <a:pt x="23941" y="90571"/>
                  <a:pt x="39678" y="90571"/>
                </a:cubicBezTo>
                <a:cubicBezTo>
                  <a:pt x="41818" y="90571"/>
                  <a:pt x="107858" y="90530"/>
                  <a:pt x="110587" y="90486"/>
                </a:cubicBezTo>
                <a:cubicBezTo>
                  <a:pt x="114137" y="90430"/>
                  <a:pt x="118258" y="90364"/>
                  <a:pt x="123067" y="90364"/>
                </a:cubicBezTo>
                <a:cubicBezTo>
                  <a:pt x="125532" y="90364"/>
                  <a:pt x="128179" y="90381"/>
                  <a:pt x="131021" y="90427"/>
                </a:cubicBezTo>
                <a:cubicBezTo>
                  <a:pt x="136682" y="90427"/>
                  <a:pt x="141947" y="87380"/>
                  <a:pt x="144777" y="82487"/>
                </a:cubicBezTo>
                <a:lnTo>
                  <a:pt x="161712" y="53157"/>
                </a:lnTo>
                <a:cubicBezTo>
                  <a:pt x="164541" y="48258"/>
                  <a:pt x="164541" y="42170"/>
                  <a:pt x="161712" y="37270"/>
                </a:cubicBezTo>
                <a:lnTo>
                  <a:pt x="144777" y="7942"/>
                </a:lnTo>
                <a:cubicBezTo>
                  <a:pt x="141947" y="3043"/>
                  <a:pt x="136677" y="0"/>
                  <a:pt x="13102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3594032" y="-697977"/>
            <a:ext cx="1714779" cy="1538926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7417494" y="3625714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flipH="1">
            <a:off x="6971556" y="174321"/>
            <a:ext cx="1024629" cy="91968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8430785" y="1413851"/>
            <a:ext cx="1419951" cy="1275204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rgbClr val="E20030"/>
            </a:gs>
            <a:gs pos="100000">
              <a:srgbClr val="00216E"/>
            </a:gs>
          </a:gsLst>
          <a:lin ang="13500032" scaled="0"/>
        </a:gra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 flipH="1">
            <a:off x="1548550" y="-142050"/>
            <a:ext cx="6046877" cy="54275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solidFill>
            <a:srgbClr val="E2003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 flipH="1">
            <a:off x="2073004" y="-142025"/>
            <a:ext cx="6046877" cy="54275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solidFill>
            <a:srgbClr val="E2003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 flipH="1">
            <a:off x="2590800" y="-141987"/>
            <a:ext cx="9860179" cy="5427467"/>
          </a:xfrm>
          <a:custGeom>
            <a:avLst/>
            <a:gdLst/>
            <a:ahLst/>
            <a:cxnLst/>
            <a:rect l="l" t="t" r="r" b="b"/>
            <a:pathLst>
              <a:path w="164542" h="90571" extrusionOk="0">
                <a:moveTo>
                  <a:pt x="33516" y="0"/>
                </a:moveTo>
                <a:cubicBezTo>
                  <a:pt x="27865" y="0"/>
                  <a:pt x="22595" y="3043"/>
                  <a:pt x="19765" y="7942"/>
                </a:cubicBezTo>
                <a:lnTo>
                  <a:pt x="2830" y="37270"/>
                </a:lnTo>
                <a:cubicBezTo>
                  <a:pt x="1" y="42170"/>
                  <a:pt x="1" y="48258"/>
                  <a:pt x="2835" y="53162"/>
                </a:cubicBezTo>
                <a:cubicBezTo>
                  <a:pt x="7140" y="60354"/>
                  <a:pt x="10384" y="66189"/>
                  <a:pt x="12995" y="70880"/>
                </a:cubicBezTo>
                <a:cubicBezTo>
                  <a:pt x="22773" y="88470"/>
                  <a:pt x="23941" y="90571"/>
                  <a:pt x="39678" y="90571"/>
                </a:cubicBezTo>
                <a:cubicBezTo>
                  <a:pt x="41818" y="90571"/>
                  <a:pt x="107858" y="90530"/>
                  <a:pt x="110587" y="90486"/>
                </a:cubicBezTo>
                <a:cubicBezTo>
                  <a:pt x="114137" y="90430"/>
                  <a:pt x="118258" y="90364"/>
                  <a:pt x="123067" y="90364"/>
                </a:cubicBezTo>
                <a:cubicBezTo>
                  <a:pt x="125532" y="90364"/>
                  <a:pt x="128179" y="90381"/>
                  <a:pt x="131021" y="90427"/>
                </a:cubicBezTo>
                <a:cubicBezTo>
                  <a:pt x="136682" y="90427"/>
                  <a:pt x="141947" y="87380"/>
                  <a:pt x="144777" y="82487"/>
                </a:cubicBezTo>
                <a:lnTo>
                  <a:pt x="161712" y="53157"/>
                </a:lnTo>
                <a:cubicBezTo>
                  <a:pt x="164541" y="48258"/>
                  <a:pt x="164541" y="42170"/>
                  <a:pt x="161712" y="37270"/>
                </a:cubicBezTo>
                <a:lnTo>
                  <a:pt x="144777" y="7942"/>
                </a:lnTo>
                <a:cubicBezTo>
                  <a:pt x="141947" y="3043"/>
                  <a:pt x="136677" y="0"/>
                  <a:pt x="13102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7874850" y="4607076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/>
          </p:nvPr>
        </p:nvSpPr>
        <p:spPr>
          <a:xfrm>
            <a:off x="3683000" y="539500"/>
            <a:ext cx="4747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3856700" y="1497988"/>
            <a:ext cx="34074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2"/>
          </p:nvPr>
        </p:nvSpPr>
        <p:spPr>
          <a:xfrm>
            <a:off x="3856700" y="2987238"/>
            <a:ext cx="34074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3"/>
          </p:nvPr>
        </p:nvSpPr>
        <p:spPr>
          <a:xfrm>
            <a:off x="3856700" y="1988976"/>
            <a:ext cx="3407400" cy="6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4"/>
          </p:nvPr>
        </p:nvSpPr>
        <p:spPr>
          <a:xfrm>
            <a:off x="3856700" y="3478226"/>
            <a:ext cx="3407400" cy="6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50" name="Google Shape;50;p5"/>
          <p:cNvSpPr/>
          <p:nvPr/>
        </p:nvSpPr>
        <p:spPr>
          <a:xfrm rot="10800000" flipH="1">
            <a:off x="201084" y="227507"/>
            <a:ext cx="811732" cy="728369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8335025" y="-676899"/>
            <a:ext cx="1323300" cy="1323300"/>
          </a:xfrm>
          <a:prstGeom prst="donut">
            <a:avLst>
              <a:gd name="adj" fmla="val 815"/>
            </a:avLst>
          </a:pr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5"/>
          <p:cNvSpPr/>
          <p:nvPr/>
        </p:nvSpPr>
        <p:spPr>
          <a:xfrm flipH="1">
            <a:off x="-381906" y="3625714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939953" y="484497"/>
            <a:ext cx="1323290" cy="11877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0784"/>
                  <a:alpha val="40780"/>
                </a:srgbClr>
              </a:gs>
              <a:gs pos="100000">
                <a:srgbClr val="00216E">
                  <a:alpha val="39607"/>
                  <a:alpha val="407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rgbClr val="E20030"/>
            </a:gs>
            <a:gs pos="100000">
              <a:srgbClr val="00216E"/>
            </a:gs>
          </a:gsLst>
          <a:lin ang="2698631" scaled="0"/>
        </a:gra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9"/>
          <p:cNvGrpSpPr/>
          <p:nvPr/>
        </p:nvGrpSpPr>
        <p:grpSpPr>
          <a:xfrm>
            <a:off x="2014734" y="-142025"/>
            <a:ext cx="6564656" cy="5427560"/>
            <a:chOff x="1724085" y="-142050"/>
            <a:chExt cx="6564656" cy="5427560"/>
          </a:xfrm>
        </p:grpSpPr>
        <p:sp>
          <p:nvSpPr>
            <p:cNvPr id="89" name="Google Shape;89;p9"/>
            <p:cNvSpPr/>
            <p:nvPr/>
          </p:nvSpPr>
          <p:spPr>
            <a:xfrm>
              <a:off x="2241864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1724085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/>
          <p:nvPr/>
        </p:nvSpPr>
        <p:spPr>
          <a:xfrm>
            <a:off x="7874850" y="4607076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9"/>
          <p:cNvSpPr/>
          <p:nvPr/>
        </p:nvSpPr>
        <p:spPr>
          <a:xfrm flipH="1">
            <a:off x="-2316375" y="-141987"/>
            <a:ext cx="9860179" cy="5427467"/>
          </a:xfrm>
          <a:custGeom>
            <a:avLst/>
            <a:gdLst/>
            <a:ahLst/>
            <a:cxnLst/>
            <a:rect l="l" t="t" r="r" b="b"/>
            <a:pathLst>
              <a:path w="164542" h="90571" extrusionOk="0">
                <a:moveTo>
                  <a:pt x="33516" y="0"/>
                </a:moveTo>
                <a:cubicBezTo>
                  <a:pt x="27865" y="0"/>
                  <a:pt x="22595" y="3043"/>
                  <a:pt x="19765" y="7942"/>
                </a:cubicBezTo>
                <a:lnTo>
                  <a:pt x="2830" y="37270"/>
                </a:lnTo>
                <a:cubicBezTo>
                  <a:pt x="1" y="42170"/>
                  <a:pt x="1" y="48258"/>
                  <a:pt x="2835" y="53162"/>
                </a:cubicBezTo>
                <a:cubicBezTo>
                  <a:pt x="7140" y="60354"/>
                  <a:pt x="10384" y="66189"/>
                  <a:pt x="12995" y="70880"/>
                </a:cubicBezTo>
                <a:cubicBezTo>
                  <a:pt x="22773" y="88470"/>
                  <a:pt x="23941" y="90571"/>
                  <a:pt x="39678" y="90571"/>
                </a:cubicBezTo>
                <a:cubicBezTo>
                  <a:pt x="41818" y="90571"/>
                  <a:pt x="107858" y="90530"/>
                  <a:pt x="110587" y="90486"/>
                </a:cubicBezTo>
                <a:cubicBezTo>
                  <a:pt x="114137" y="90430"/>
                  <a:pt x="118258" y="90364"/>
                  <a:pt x="123067" y="90364"/>
                </a:cubicBezTo>
                <a:cubicBezTo>
                  <a:pt x="125532" y="90364"/>
                  <a:pt x="128179" y="90381"/>
                  <a:pt x="131021" y="90427"/>
                </a:cubicBezTo>
                <a:cubicBezTo>
                  <a:pt x="136682" y="90427"/>
                  <a:pt x="141947" y="87380"/>
                  <a:pt x="144777" y="82487"/>
                </a:cubicBezTo>
                <a:lnTo>
                  <a:pt x="161712" y="53157"/>
                </a:lnTo>
                <a:cubicBezTo>
                  <a:pt x="164541" y="48258"/>
                  <a:pt x="164541" y="42170"/>
                  <a:pt x="161712" y="37270"/>
                </a:cubicBezTo>
                <a:lnTo>
                  <a:pt x="144777" y="7942"/>
                </a:lnTo>
                <a:cubicBezTo>
                  <a:pt x="141947" y="3043"/>
                  <a:pt x="136677" y="0"/>
                  <a:pt x="13102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title"/>
          </p:nvPr>
        </p:nvSpPr>
        <p:spPr>
          <a:xfrm>
            <a:off x="713225" y="1407000"/>
            <a:ext cx="4746600" cy="7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4" name="Google Shape;94;p9"/>
          <p:cNvSpPr txBox="1">
            <a:spLocks noGrp="1"/>
          </p:cNvSpPr>
          <p:nvPr>
            <p:ph type="subTitle" idx="1"/>
          </p:nvPr>
        </p:nvSpPr>
        <p:spPr>
          <a:xfrm>
            <a:off x="713225" y="2272825"/>
            <a:ext cx="4746600" cy="13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96" name="Google Shape;96;p9"/>
          <p:cNvSpPr/>
          <p:nvPr/>
        </p:nvSpPr>
        <p:spPr>
          <a:xfrm>
            <a:off x="-288600" y="3991025"/>
            <a:ext cx="1619400" cy="1619400"/>
          </a:xfrm>
          <a:prstGeom prst="donut">
            <a:avLst>
              <a:gd name="adj" fmla="val 815"/>
            </a:avLst>
          </a:pr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7988360" y="-648249"/>
            <a:ext cx="1655500" cy="1485719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0784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bg>
      <p:bgPr>
        <a:gradFill>
          <a:gsLst>
            <a:gs pos="0">
              <a:srgbClr val="E20030"/>
            </a:gs>
            <a:gs pos="100000">
              <a:srgbClr val="00216E"/>
            </a:gs>
          </a:gsLst>
          <a:lin ang="2698631" scaled="0"/>
        </a:gra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25"/>
          <p:cNvGrpSpPr/>
          <p:nvPr/>
        </p:nvGrpSpPr>
        <p:grpSpPr>
          <a:xfrm flipH="1">
            <a:off x="1917968" y="-142050"/>
            <a:ext cx="6564681" cy="5427560"/>
            <a:chOff x="557725" y="-142050"/>
            <a:chExt cx="6564681" cy="5427560"/>
          </a:xfrm>
        </p:grpSpPr>
        <p:sp>
          <p:nvSpPr>
            <p:cNvPr id="273" name="Google Shape;273;p25"/>
            <p:cNvSpPr/>
            <p:nvPr/>
          </p:nvSpPr>
          <p:spPr>
            <a:xfrm flipH="1">
              <a:off x="557725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 flipH="1">
              <a:off x="1075529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5"/>
          <p:cNvSpPr/>
          <p:nvPr/>
        </p:nvSpPr>
        <p:spPr>
          <a:xfrm flipH="1">
            <a:off x="-2413125" y="-141987"/>
            <a:ext cx="9860179" cy="5427467"/>
          </a:xfrm>
          <a:custGeom>
            <a:avLst/>
            <a:gdLst/>
            <a:ahLst/>
            <a:cxnLst/>
            <a:rect l="l" t="t" r="r" b="b"/>
            <a:pathLst>
              <a:path w="164542" h="90571" extrusionOk="0">
                <a:moveTo>
                  <a:pt x="33516" y="0"/>
                </a:moveTo>
                <a:cubicBezTo>
                  <a:pt x="27865" y="0"/>
                  <a:pt x="22595" y="3043"/>
                  <a:pt x="19765" y="7942"/>
                </a:cubicBezTo>
                <a:lnTo>
                  <a:pt x="2830" y="37270"/>
                </a:lnTo>
                <a:cubicBezTo>
                  <a:pt x="1" y="42170"/>
                  <a:pt x="1" y="48258"/>
                  <a:pt x="2835" y="53162"/>
                </a:cubicBezTo>
                <a:cubicBezTo>
                  <a:pt x="7140" y="60354"/>
                  <a:pt x="10384" y="66189"/>
                  <a:pt x="12995" y="70880"/>
                </a:cubicBezTo>
                <a:cubicBezTo>
                  <a:pt x="22773" y="88470"/>
                  <a:pt x="23941" y="90571"/>
                  <a:pt x="39678" y="90571"/>
                </a:cubicBezTo>
                <a:cubicBezTo>
                  <a:pt x="41818" y="90571"/>
                  <a:pt x="107858" y="90530"/>
                  <a:pt x="110587" y="90486"/>
                </a:cubicBezTo>
                <a:cubicBezTo>
                  <a:pt x="114137" y="90430"/>
                  <a:pt x="118258" y="90364"/>
                  <a:pt x="123067" y="90364"/>
                </a:cubicBezTo>
                <a:cubicBezTo>
                  <a:pt x="125532" y="90364"/>
                  <a:pt x="128179" y="90381"/>
                  <a:pt x="131021" y="90427"/>
                </a:cubicBezTo>
                <a:cubicBezTo>
                  <a:pt x="136682" y="90427"/>
                  <a:pt x="141947" y="87380"/>
                  <a:pt x="144777" y="82487"/>
                </a:cubicBezTo>
                <a:lnTo>
                  <a:pt x="161712" y="53157"/>
                </a:lnTo>
                <a:cubicBezTo>
                  <a:pt x="164541" y="48258"/>
                  <a:pt x="164541" y="42170"/>
                  <a:pt x="161712" y="37270"/>
                </a:cubicBezTo>
                <a:lnTo>
                  <a:pt x="144777" y="7942"/>
                </a:lnTo>
                <a:cubicBezTo>
                  <a:pt x="141947" y="3043"/>
                  <a:pt x="136677" y="0"/>
                  <a:pt x="13102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25"/>
          <p:cNvSpPr txBox="1">
            <a:spLocks noGrp="1"/>
          </p:cNvSpPr>
          <p:nvPr>
            <p:ph type="subTitle" idx="1"/>
          </p:nvPr>
        </p:nvSpPr>
        <p:spPr>
          <a:xfrm>
            <a:off x="1947100" y="1689573"/>
            <a:ext cx="3875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8" name="Google Shape;278;p25"/>
          <p:cNvSpPr txBox="1">
            <a:spLocks noGrp="1"/>
          </p:cNvSpPr>
          <p:nvPr>
            <p:ph type="subTitle" idx="2"/>
          </p:nvPr>
        </p:nvSpPr>
        <p:spPr>
          <a:xfrm>
            <a:off x="1947100" y="2788995"/>
            <a:ext cx="3875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9" name="Google Shape;279;p25"/>
          <p:cNvSpPr txBox="1">
            <a:spLocks noGrp="1"/>
          </p:cNvSpPr>
          <p:nvPr>
            <p:ph type="subTitle" idx="3"/>
          </p:nvPr>
        </p:nvSpPr>
        <p:spPr>
          <a:xfrm>
            <a:off x="1947100" y="1310141"/>
            <a:ext cx="3512700" cy="37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280" name="Google Shape;280;p25"/>
          <p:cNvSpPr txBox="1">
            <a:spLocks noGrp="1"/>
          </p:cNvSpPr>
          <p:nvPr>
            <p:ph type="subTitle" idx="4"/>
          </p:nvPr>
        </p:nvSpPr>
        <p:spPr>
          <a:xfrm>
            <a:off x="1947100" y="2409591"/>
            <a:ext cx="3512700" cy="37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281" name="Google Shape;281;p25"/>
          <p:cNvSpPr txBox="1">
            <a:spLocks noGrp="1"/>
          </p:cNvSpPr>
          <p:nvPr>
            <p:ph type="subTitle" idx="5"/>
          </p:nvPr>
        </p:nvSpPr>
        <p:spPr>
          <a:xfrm>
            <a:off x="1947100" y="3888432"/>
            <a:ext cx="3875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2" name="Google Shape;282;p25"/>
          <p:cNvSpPr txBox="1">
            <a:spLocks noGrp="1"/>
          </p:cNvSpPr>
          <p:nvPr>
            <p:ph type="subTitle" idx="6"/>
          </p:nvPr>
        </p:nvSpPr>
        <p:spPr>
          <a:xfrm flipH="1">
            <a:off x="1947100" y="3509054"/>
            <a:ext cx="3512700" cy="37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283" name="Google Shape;283;p25"/>
          <p:cNvSpPr/>
          <p:nvPr/>
        </p:nvSpPr>
        <p:spPr>
          <a:xfrm>
            <a:off x="7874855" y="-508827"/>
            <a:ext cx="1714779" cy="1538926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0784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5"/>
          <p:cNvSpPr/>
          <p:nvPr/>
        </p:nvSpPr>
        <p:spPr>
          <a:xfrm flipH="1">
            <a:off x="7215855" y="3578014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25"/>
          <p:cNvSpPr/>
          <p:nvPr/>
        </p:nvSpPr>
        <p:spPr>
          <a:xfrm>
            <a:off x="8085968" y="1792776"/>
            <a:ext cx="1444369" cy="129643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0784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5"/>
          <p:cNvSpPr/>
          <p:nvPr/>
        </p:nvSpPr>
        <p:spPr>
          <a:xfrm flipH="1">
            <a:off x="-311404" y="-388361"/>
            <a:ext cx="1024629" cy="91968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5"/>
          <p:cNvSpPr/>
          <p:nvPr/>
        </p:nvSpPr>
        <p:spPr>
          <a:xfrm>
            <a:off x="7874850" y="4607076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5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600" b="1"/>
            </a:lvl1pPr>
            <a:lvl2pPr lvl="1">
              <a:buNone/>
              <a:defRPr sz="1600" b="1"/>
            </a:lvl2pPr>
            <a:lvl3pPr lvl="2">
              <a:buNone/>
              <a:defRPr sz="1600" b="1"/>
            </a:lvl3pPr>
            <a:lvl4pPr lvl="3">
              <a:buNone/>
              <a:defRPr sz="1600" b="1"/>
            </a:lvl4pPr>
            <a:lvl5pPr lvl="4">
              <a:buNone/>
              <a:defRPr sz="1600" b="1"/>
            </a:lvl5pPr>
            <a:lvl6pPr lvl="5">
              <a:buNone/>
              <a:defRPr sz="1600" b="1"/>
            </a:lvl6pPr>
            <a:lvl7pPr lvl="6">
              <a:buNone/>
              <a:defRPr sz="1600" b="1"/>
            </a:lvl7pPr>
            <a:lvl8pPr lvl="7">
              <a:buNone/>
              <a:defRPr sz="1600" b="1"/>
            </a:lvl8pPr>
            <a:lvl9pPr lvl="8">
              <a:buNone/>
              <a:defRPr sz="1600" b="1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bg>
      <p:bgPr>
        <a:gradFill>
          <a:gsLst>
            <a:gs pos="0">
              <a:srgbClr val="E20030"/>
            </a:gs>
            <a:gs pos="100000">
              <a:srgbClr val="00216E"/>
            </a:gs>
          </a:gsLst>
          <a:lin ang="5400700" scaled="0"/>
        </a:gradFill>
        <a:effectLst/>
      </p:bgPr>
    </p:bg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35"/>
          <p:cNvGrpSpPr/>
          <p:nvPr/>
        </p:nvGrpSpPr>
        <p:grpSpPr>
          <a:xfrm flipH="1">
            <a:off x="2608118" y="-142050"/>
            <a:ext cx="6504081" cy="5427560"/>
            <a:chOff x="609600" y="-142050"/>
            <a:chExt cx="6504081" cy="5427560"/>
          </a:xfrm>
        </p:grpSpPr>
        <p:sp>
          <p:nvSpPr>
            <p:cNvPr id="418" name="Google Shape;418;p35"/>
            <p:cNvSpPr/>
            <p:nvPr/>
          </p:nvSpPr>
          <p:spPr>
            <a:xfrm flipH="1">
              <a:off x="609600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5"/>
            <p:cNvSpPr/>
            <p:nvPr/>
          </p:nvSpPr>
          <p:spPr>
            <a:xfrm flipH="1">
              <a:off x="1066804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0" name="Google Shape;420;p35"/>
          <p:cNvSpPr/>
          <p:nvPr/>
        </p:nvSpPr>
        <p:spPr>
          <a:xfrm flipH="1">
            <a:off x="-1731700" y="-141987"/>
            <a:ext cx="9860179" cy="5427467"/>
          </a:xfrm>
          <a:custGeom>
            <a:avLst/>
            <a:gdLst/>
            <a:ahLst/>
            <a:cxnLst/>
            <a:rect l="l" t="t" r="r" b="b"/>
            <a:pathLst>
              <a:path w="164542" h="90571" extrusionOk="0">
                <a:moveTo>
                  <a:pt x="33516" y="0"/>
                </a:moveTo>
                <a:cubicBezTo>
                  <a:pt x="27865" y="0"/>
                  <a:pt x="22595" y="3043"/>
                  <a:pt x="19765" y="7942"/>
                </a:cubicBezTo>
                <a:lnTo>
                  <a:pt x="2830" y="37270"/>
                </a:lnTo>
                <a:cubicBezTo>
                  <a:pt x="1" y="42170"/>
                  <a:pt x="1" y="48258"/>
                  <a:pt x="2835" y="53162"/>
                </a:cubicBezTo>
                <a:cubicBezTo>
                  <a:pt x="7140" y="60354"/>
                  <a:pt x="10384" y="66189"/>
                  <a:pt x="12995" y="70880"/>
                </a:cubicBezTo>
                <a:cubicBezTo>
                  <a:pt x="22773" y="88470"/>
                  <a:pt x="23941" y="90571"/>
                  <a:pt x="39678" y="90571"/>
                </a:cubicBezTo>
                <a:cubicBezTo>
                  <a:pt x="41818" y="90571"/>
                  <a:pt x="107858" y="90530"/>
                  <a:pt x="110587" y="90486"/>
                </a:cubicBezTo>
                <a:cubicBezTo>
                  <a:pt x="114137" y="90430"/>
                  <a:pt x="118258" y="90364"/>
                  <a:pt x="123067" y="90364"/>
                </a:cubicBezTo>
                <a:cubicBezTo>
                  <a:pt x="125532" y="90364"/>
                  <a:pt x="128179" y="90381"/>
                  <a:pt x="131021" y="90427"/>
                </a:cubicBezTo>
                <a:cubicBezTo>
                  <a:pt x="136682" y="90427"/>
                  <a:pt x="141947" y="87380"/>
                  <a:pt x="144777" y="82487"/>
                </a:cubicBezTo>
                <a:lnTo>
                  <a:pt x="161712" y="53157"/>
                </a:lnTo>
                <a:cubicBezTo>
                  <a:pt x="164541" y="48258"/>
                  <a:pt x="164541" y="42170"/>
                  <a:pt x="161712" y="37270"/>
                </a:cubicBezTo>
                <a:lnTo>
                  <a:pt x="144777" y="7942"/>
                </a:lnTo>
                <a:cubicBezTo>
                  <a:pt x="141947" y="3043"/>
                  <a:pt x="136677" y="0"/>
                  <a:pt x="13102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5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 sz="1600"/>
          </a:p>
        </p:txBody>
      </p:sp>
      <p:sp>
        <p:nvSpPr>
          <p:cNvPr id="422" name="Google Shape;422;p35"/>
          <p:cNvSpPr/>
          <p:nvPr/>
        </p:nvSpPr>
        <p:spPr>
          <a:xfrm>
            <a:off x="7874850" y="4607076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5"/>
          <p:cNvSpPr/>
          <p:nvPr/>
        </p:nvSpPr>
        <p:spPr>
          <a:xfrm>
            <a:off x="7646278" y="423797"/>
            <a:ext cx="1323290" cy="11877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00216E">
                  <a:alpha val="34509"/>
                </a:srgbClr>
              </a:gs>
              <a:gs pos="48000">
                <a:srgbClr val="00216E">
                  <a:alpha val="34509"/>
                </a:srgbClr>
              </a:gs>
              <a:gs pos="100000">
                <a:srgbClr val="00216E">
                  <a:alpha val="34509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5"/>
          <p:cNvSpPr/>
          <p:nvPr/>
        </p:nvSpPr>
        <p:spPr>
          <a:xfrm rot="10800000" flipH="1">
            <a:off x="6907409" y="166807"/>
            <a:ext cx="811732" cy="728369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35"/>
          <p:cNvSpPr/>
          <p:nvPr/>
        </p:nvSpPr>
        <p:spPr>
          <a:xfrm>
            <a:off x="-439011" y="4429300"/>
            <a:ext cx="1323300" cy="1323300"/>
          </a:xfrm>
          <a:prstGeom prst="donut">
            <a:avLst>
              <a:gd name="adj" fmla="val 815"/>
            </a:avLst>
          </a:pr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5"/>
          <p:cNvSpPr/>
          <p:nvPr/>
        </p:nvSpPr>
        <p:spPr>
          <a:xfrm>
            <a:off x="7528787" y="1722838"/>
            <a:ext cx="671483" cy="60271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00216E">
                  <a:alpha val="34509"/>
                </a:srgbClr>
              </a:gs>
              <a:gs pos="48000">
                <a:srgbClr val="00216E">
                  <a:alpha val="34509"/>
                </a:srgbClr>
              </a:gs>
              <a:gs pos="100000">
                <a:srgbClr val="00216E">
                  <a:alpha val="34509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3">
    <p:bg>
      <p:bgPr>
        <a:gradFill>
          <a:gsLst>
            <a:gs pos="0">
              <a:srgbClr val="E20030"/>
            </a:gs>
            <a:gs pos="100000">
              <a:srgbClr val="00216E"/>
            </a:gs>
          </a:gsLst>
          <a:lin ang="13500032" scaled="0"/>
        </a:gra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6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 sz="1600"/>
          </a:p>
        </p:txBody>
      </p:sp>
      <p:grpSp>
        <p:nvGrpSpPr>
          <p:cNvPr id="429" name="Google Shape;429;p36"/>
          <p:cNvGrpSpPr/>
          <p:nvPr/>
        </p:nvGrpSpPr>
        <p:grpSpPr>
          <a:xfrm>
            <a:off x="1600195" y="-142018"/>
            <a:ext cx="6580281" cy="5427560"/>
            <a:chOff x="457200" y="-142050"/>
            <a:chExt cx="6580281" cy="5427560"/>
          </a:xfrm>
        </p:grpSpPr>
        <p:sp>
          <p:nvSpPr>
            <p:cNvPr id="430" name="Google Shape;430;p36"/>
            <p:cNvSpPr/>
            <p:nvPr/>
          </p:nvSpPr>
          <p:spPr>
            <a:xfrm flipH="1">
              <a:off x="457200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6"/>
            <p:cNvSpPr/>
            <p:nvPr/>
          </p:nvSpPr>
          <p:spPr>
            <a:xfrm flipH="1">
              <a:off x="990604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36"/>
          <p:cNvSpPr/>
          <p:nvPr/>
        </p:nvSpPr>
        <p:spPr>
          <a:xfrm>
            <a:off x="2681350" y="-142037"/>
            <a:ext cx="9860179" cy="5427467"/>
          </a:xfrm>
          <a:custGeom>
            <a:avLst/>
            <a:gdLst/>
            <a:ahLst/>
            <a:cxnLst/>
            <a:rect l="l" t="t" r="r" b="b"/>
            <a:pathLst>
              <a:path w="164542" h="90571" extrusionOk="0">
                <a:moveTo>
                  <a:pt x="33516" y="0"/>
                </a:moveTo>
                <a:cubicBezTo>
                  <a:pt x="27865" y="0"/>
                  <a:pt x="22595" y="3043"/>
                  <a:pt x="19765" y="7942"/>
                </a:cubicBezTo>
                <a:lnTo>
                  <a:pt x="2830" y="37270"/>
                </a:lnTo>
                <a:cubicBezTo>
                  <a:pt x="1" y="42170"/>
                  <a:pt x="1" y="48258"/>
                  <a:pt x="2835" y="53162"/>
                </a:cubicBezTo>
                <a:cubicBezTo>
                  <a:pt x="7140" y="60354"/>
                  <a:pt x="10384" y="66189"/>
                  <a:pt x="12995" y="70880"/>
                </a:cubicBezTo>
                <a:cubicBezTo>
                  <a:pt x="22773" y="88470"/>
                  <a:pt x="23941" y="90571"/>
                  <a:pt x="39678" y="90571"/>
                </a:cubicBezTo>
                <a:cubicBezTo>
                  <a:pt x="41818" y="90571"/>
                  <a:pt x="107858" y="90530"/>
                  <a:pt x="110587" y="90486"/>
                </a:cubicBezTo>
                <a:cubicBezTo>
                  <a:pt x="114137" y="90430"/>
                  <a:pt x="118258" y="90364"/>
                  <a:pt x="123067" y="90364"/>
                </a:cubicBezTo>
                <a:cubicBezTo>
                  <a:pt x="125532" y="90364"/>
                  <a:pt x="128179" y="90381"/>
                  <a:pt x="131021" y="90427"/>
                </a:cubicBezTo>
                <a:cubicBezTo>
                  <a:pt x="136682" y="90427"/>
                  <a:pt x="141947" y="87380"/>
                  <a:pt x="144777" y="82487"/>
                </a:cubicBezTo>
                <a:lnTo>
                  <a:pt x="161712" y="53157"/>
                </a:lnTo>
                <a:cubicBezTo>
                  <a:pt x="164541" y="48258"/>
                  <a:pt x="164541" y="42170"/>
                  <a:pt x="161712" y="37270"/>
                </a:cubicBezTo>
                <a:lnTo>
                  <a:pt x="144777" y="7942"/>
                </a:lnTo>
                <a:cubicBezTo>
                  <a:pt x="141947" y="3043"/>
                  <a:pt x="136677" y="0"/>
                  <a:pt x="13102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6"/>
          <p:cNvSpPr/>
          <p:nvPr/>
        </p:nvSpPr>
        <p:spPr>
          <a:xfrm>
            <a:off x="7874850" y="4607076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36"/>
          <p:cNvSpPr/>
          <p:nvPr/>
        </p:nvSpPr>
        <p:spPr>
          <a:xfrm flipH="1">
            <a:off x="902146" y="-697977"/>
            <a:ext cx="1714779" cy="1538926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0784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6"/>
          <p:cNvSpPr/>
          <p:nvPr/>
        </p:nvSpPr>
        <p:spPr>
          <a:xfrm>
            <a:off x="65235" y="3625714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36"/>
          <p:cNvSpPr/>
          <p:nvPr/>
        </p:nvSpPr>
        <p:spPr>
          <a:xfrm>
            <a:off x="404446" y="337371"/>
            <a:ext cx="1024629" cy="91968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00216E">
                  <a:alpha val="21568"/>
                </a:srgbClr>
              </a:gs>
              <a:gs pos="100000">
                <a:srgbClr val="E20030">
                  <a:alpha val="23137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36"/>
          <p:cNvSpPr/>
          <p:nvPr/>
        </p:nvSpPr>
        <p:spPr>
          <a:xfrm flipH="1">
            <a:off x="4016096" y="3579376"/>
            <a:ext cx="1419951" cy="1275204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gradFill>
          <a:gsLst>
            <a:gs pos="0">
              <a:srgbClr val="E20030"/>
            </a:gs>
            <a:gs pos="100000">
              <a:srgbClr val="00216E"/>
            </a:gs>
          </a:gsLst>
          <a:lin ang="2698631" scaled="0"/>
        </a:gra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3"/>
          <p:cNvSpPr/>
          <p:nvPr/>
        </p:nvSpPr>
        <p:spPr>
          <a:xfrm flipH="1">
            <a:off x="564600" y="-142025"/>
            <a:ext cx="6046877" cy="54275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solidFill>
            <a:srgbClr val="E2003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3"/>
          <p:cNvSpPr/>
          <p:nvPr/>
        </p:nvSpPr>
        <p:spPr>
          <a:xfrm flipH="1">
            <a:off x="1082404" y="-142087"/>
            <a:ext cx="6046877" cy="54275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solidFill>
            <a:srgbClr val="E2003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3"/>
          <p:cNvSpPr/>
          <p:nvPr/>
        </p:nvSpPr>
        <p:spPr>
          <a:xfrm>
            <a:off x="1600200" y="-142050"/>
            <a:ext cx="9860179" cy="5427467"/>
          </a:xfrm>
          <a:custGeom>
            <a:avLst/>
            <a:gdLst/>
            <a:ahLst/>
            <a:cxnLst/>
            <a:rect l="l" t="t" r="r" b="b"/>
            <a:pathLst>
              <a:path w="164542" h="90571" extrusionOk="0">
                <a:moveTo>
                  <a:pt x="33516" y="0"/>
                </a:moveTo>
                <a:cubicBezTo>
                  <a:pt x="27865" y="0"/>
                  <a:pt x="22595" y="3043"/>
                  <a:pt x="19765" y="7942"/>
                </a:cubicBezTo>
                <a:lnTo>
                  <a:pt x="2830" y="37270"/>
                </a:lnTo>
                <a:cubicBezTo>
                  <a:pt x="1" y="42170"/>
                  <a:pt x="1" y="48258"/>
                  <a:pt x="2835" y="53162"/>
                </a:cubicBezTo>
                <a:cubicBezTo>
                  <a:pt x="7140" y="60354"/>
                  <a:pt x="10384" y="66189"/>
                  <a:pt x="12995" y="70880"/>
                </a:cubicBezTo>
                <a:cubicBezTo>
                  <a:pt x="22773" y="88470"/>
                  <a:pt x="23941" y="90571"/>
                  <a:pt x="39678" y="90571"/>
                </a:cubicBezTo>
                <a:cubicBezTo>
                  <a:pt x="41818" y="90571"/>
                  <a:pt x="107858" y="90530"/>
                  <a:pt x="110587" y="90486"/>
                </a:cubicBezTo>
                <a:cubicBezTo>
                  <a:pt x="114137" y="90430"/>
                  <a:pt x="118258" y="90364"/>
                  <a:pt x="123067" y="90364"/>
                </a:cubicBezTo>
                <a:cubicBezTo>
                  <a:pt x="125532" y="90364"/>
                  <a:pt x="128179" y="90381"/>
                  <a:pt x="131021" y="90427"/>
                </a:cubicBezTo>
                <a:cubicBezTo>
                  <a:pt x="136682" y="90427"/>
                  <a:pt x="141947" y="87380"/>
                  <a:pt x="144777" y="82487"/>
                </a:cubicBezTo>
                <a:lnTo>
                  <a:pt x="161712" y="53157"/>
                </a:lnTo>
                <a:cubicBezTo>
                  <a:pt x="164541" y="48258"/>
                  <a:pt x="164541" y="42170"/>
                  <a:pt x="161712" y="37270"/>
                </a:cubicBezTo>
                <a:lnTo>
                  <a:pt x="144777" y="7942"/>
                </a:lnTo>
                <a:cubicBezTo>
                  <a:pt x="141947" y="3043"/>
                  <a:pt x="136677" y="0"/>
                  <a:pt x="13102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3"/>
          <p:cNvSpPr/>
          <p:nvPr/>
        </p:nvSpPr>
        <p:spPr>
          <a:xfrm flipH="1">
            <a:off x="902146" y="-697977"/>
            <a:ext cx="1714779" cy="1538926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0784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3"/>
          <p:cNvSpPr/>
          <p:nvPr/>
        </p:nvSpPr>
        <p:spPr>
          <a:xfrm>
            <a:off x="65235" y="3625714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3"/>
          <p:cNvSpPr/>
          <p:nvPr/>
        </p:nvSpPr>
        <p:spPr>
          <a:xfrm>
            <a:off x="404446" y="337371"/>
            <a:ext cx="1024629" cy="91968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00216E">
                  <a:alpha val="21568"/>
                </a:srgbClr>
              </a:gs>
              <a:gs pos="100000">
                <a:srgbClr val="E20030">
                  <a:alpha val="23137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3"/>
          <p:cNvSpPr/>
          <p:nvPr/>
        </p:nvSpPr>
        <p:spPr>
          <a:xfrm flipH="1">
            <a:off x="-517804" y="1331476"/>
            <a:ext cx="1419951" cy="1275204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3"/>
          <p:cNvSpPr/>
          <p:nvPr/>
        </p:nvSpPr>
        <p:spPr>
          <a:xfrm>
            <a:off x="7874850" y="4607076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/>
          </p:nvPr>
        </p:nvSpPr>
        <p:spPr>
          <a:xfrm>
            <a:off x="2354575" y="539500"/>
            <a:ext cx="60762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2" hasCustomPrompt="1"/>
          </p:nvPr>
        </p:nvSpPr>
        <p:spPr>
          <a:xfrm>
            <a:off x="4555525" y="1851013"/>
            <a:ext cx="6594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3" hasCustomPrompt="1"/>
          </p:nvPr>
        </p:nvSpPr>
        <p:spPr>
          <a:xfrm>
            <a:off x="7584174" y="1851013"/>
            <a:ext cx="6594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4" hasCustomPrompt="1"/>
          </p:nvPr>
        </p:nvSpPr>
        <p:spPr>
          <a:xfrm>
            <a:off x="4555525" y="3407925"/>
            <a:ext cx="6594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5" hasCustomPrompt="1"/>
          </p:nvPr>
        </p:nvSpPr>
        <p:spPr>
          <a:xfrm>
            <a:off x="7584174" y="3408800"/>
            <a:ext cx="6594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1"/>
          </p:nvPr>
        </p:nvSpPr>
        <p:spPr>
          <a:xfrm>
            <a:off x="2485738" y="3012858"/>
            <a:ext cx="18624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6"/>
          </p:nvPr>
        </p:nvSpPr>
        <p:spPr>
          <a:xfrm>
            <a:off x="5515449" y="3012857"/>
            <a:ext cx="18624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7"/>
          </p:nvPr>
        </p:nvSpPr>
        <p:spPr>
          <a:xfrm>
            <a:off x="2485750" y="3504750"/>
            <a:ext cx="1862400" cy="6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8"/>
          </p:nvPr>
        </p:nvSpPr>
        <p:spPr>
          <a:xfrm>
            <a:off x="5515451" y="3501688"/>
            <a:ext cx="1862400" cy="6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9"/>
          </p:nvPr>
        </p:nvSpPr>
        <p:spPr>
          <a:xfrm>
            <a:off x="2485738" y="1454475"/>
            <a:ext cx="18624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13"/>
          </p:nvPr>
        </p:nvSpPr>
        <p:spPr>
          <a:xfrm>
            <a:off x="5515449" y="1454475"/>
            <a:ext cx="18624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14"/>
          </p:nvPr>
        </p:nvSpPr>
        <p:spPr>
          <a:xfrm>
            <a:off x="2485750" y="1945451"/>
            <a:ext cx="1862400" cy="6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5"/>
          </p:nvPr>
        </p:nvSpPr>
        <p:spPr>
          <a:xfrm>
            <a:off x="5515450" y="1945450"/>
            <a:ext cx="1862400" cy="6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0032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gradFill>
          <a:gsLst>
            <a:gs pos="0">
              <a:srgbClr val="E20030"/>
            </a:gs>
            <a:gs pos="100000">
              <a:srgbClr val="00216E"/>
            </a:gs>
          </a:gsLst>
          <a:lin ang="5400700" scaled="0"/>
        </a:gra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6"/>
          <p:cNvGrpSpPr/>
          <p:nvPr/>
        </p:nvGrpSpPr>
        <p:grpSpPr>
          <a:xfrm flipH="1">
            <a:off x="2599393" y="-142050"/>
            <a:ext cx="6544456" cy="5427560"/>
            <a:chOff x="577950" y="-142050"/>
            <a:chExt cx="6544456" cy="5427560"/>
          </a:xfrm>
        </p:grpSpPr>
        <p:sp>
          <p:nvSpPr>
            <p:cNvPr id="56" name="Google Shape;56;p6"/>
            <p:cNvSpPr/>
            <p:nvPr/>
          </p:nvSpPr>
          <p:spPr>
            <a:xfrm flipH="1">
              <a:off x="577950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 flipH="1">
              <a:off x="1075529" y="-142050"/>
              <a:ext cx="6046877" cy="5427560"/>
            </a:xfrm>
            <a:custGeom>
              <a:avLst/>
              <a:gdLst/>
              <a:ahLst/>
              <a:cxnLst/>
              <a:rect l="l" t="t" r="r" b="b"/>
              <a:pathLst>
                <a:path w="100899" h="90565" extrusionOk="0">
                  <a:moveTo>
                    <a:pt x="33510" y="0"/>
                  </a:moveTo>
                  <a:cubicBezTo>
                    <a:pt x="27859" y="0"/>
                    <a:pt x="22589" y="3041"/>
                    <a:pt x="19760" y="7940"/>
                  </a:cubicBezTo>
                  <a:lnTo>
                    <a:pt x="2824" y="37270"/>
                  </a:lnTo>
                  <a:cubicBezTo>
                    <a:pt x="1" y="42169"/>
                    <a:pt x="1" y="48257"/>
                    <a:pt x="2829" y="53155"/>
                  </a:cubicBezTo>
                  <a:cubicBezTo>
                    <a:pt x="7134" y="60354"/>
                    <a:pt x="10378" y="66189"/>
                    <a:pt x="12989" y="70880"/>
                  </a:cubicBezTo>
                  <a:cubicBezTo>
                    <a:pt x="22767" y="88470"/>
                    <a:pt x="23935" y="90565"/>
                    <a:pt x="39673" y="90565"/>
                  </a:cubicBezTo>
                  <a:cubicBezTo>
                    <a:pt x="41813" y="90565"/>
                    <a:pt x="44215" y="90530"/>
                    <a:pt x="46944" y="90485"/>
                  </a:cubicBezTo>
                  <a:cubicBezTo>
                    <a:pt x="50467" y="90426"/>
                    <a:pt x="54554" y="90360"/>
                    <a:pt x="59316" y="90360"/>
                  </a:cubicBezTo>
                  <a:cubicBezTo>
                    <a:pt x="61812" y="90360"/>
                    <a:pt x="64494" y="90378"/>
                    <a:pt x="67378" y="90425"/>
                  </a:cubicBezTo>
                  <a:cubicBezTo>
                    <a:pt x="73039" y="90425"/>
                    <a:pt x="78304" y="87380"/>
                    <a:pt x="81134" y="82480"/>
                  </a:cubicBezTo>
                  <a:lnTo>
                    <a:pt x="98069" y="53155"/>
                  </a:lnTo>
                  <a:cubicBezTo>
                    <a:pt x="100898" y="48257"/>
                    <a:pt x="100898" y="42169"/>
                    <a:pt x="98069" y="37270"/>
                  </a:cubicBezTo>
                  <a:lnTo>
                    <a:pt x="81134" y="7940"/>
                  </a:lnTo>
                  <a:cubicBezTo>
                    <a:pt x="78304" y="3041"/>
                    <a:pt x="73034" y="0"/>
                    <a:pt x="67378" y="0"/>
                  </a:cubicBezTo>
                  <a:close/>
                </a:path>
              </a:pathLst>
            </a:custGeom>
            <a:solidFill>
              <a:srgbClr val="E20030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6"/>
          <p:cNvSpPr/>
          <p:nvPr/>
        </p:nvSpPr>
        <p:spPr>
          <a:xfrm flipH="1">
            <a:off x="-1731700" y="-141987"/>
            <a:ext cx="9860179" cy="5427467"/>
          </a:xfrm>
          <a:custGeom>
            <a:avLst/>
            <a:gdLst/>
            <a:ahLst/>
            <a:cxnLst/>
            <a:rect l="l" t="t" r="r" b="b"/>
            <a:pathLst>
              <a:path w="164542" h="90571" extrusionOk="0">
                <a:moveTo>
                  <a:pt x="33516" y="0"/>
                </a:moveTo>
                <a:cubicBezTo>
                  <a:pt x="27865" y="0"/>
                  <a:pt x="22595" y="3043"/>
                  <a:pt x="19765" y="7942"/>
                </a:cubicBezTo>
                <a:lnTo>
                  <a:pt x="2830" y="37270"/>
                </a:lnTo>
                <a:cubicBezTo>
                  <a:pt x="1" y="42170"/>
                  <a:pt x="1" y="48258"/>
                  <a:pt x="2835" y="53162"/>
                </a:cubicBezTo>
                <a:cubicBezTo>
                  <a:pt x="7140" y="60354"/>
                  <a:pt x="10384" y="66189"/>
                  <a:pt x="12995" y="70880"/>
                </a:cubicBezTo>
                <a:cubicBezTo>
                  <a:pt x="22773" y="88470"/>
                  <a:pt x="23941" y="90571"/>
                  <a:pt x="39678" y="90571"/>
                </a:cubicBezTo>
                <a:cubicBezTo>
                  <a:pt x="41818" y="90571"/>
                  <a:pt x="107858" y="90530"/>
                  <a:pt x="110587" y="90486"/>
                </a:cubicBezTo>
                <a:cubicBezTo>
                  <a:pt x="114137" y="90430"/>
                  <a:pt x="118258" y="90364"/>
                  <a:pt x="123067" y="90364"/>
                </a:cubicBezTo>
                <a:cubicBezTo>
                  <a:pt x="125532" y="90364"/>
                  <a:pt x="128179" y="90381"/>
                  <a:pt x="131021" y="90427"/>
                </a:cubicBezTo>
                <a:cubicBezTo>
                  <a:pt x="136682" y="90427"/>
                  <a:pt x="141947" y="87380"/>
                  <a:pt x="144777" y="82487"/>
                </a:cubicBezTo>
                <a:lnTo>
                  <a:pt x="161712" y="53157"/>
                </a:lnTo>
                <a:cubicBezTo>
                  <a:pt x="164541" y="48258"/>
                  <a:pt x="164541" y="42170"/>
                  <a:pt x="161712" y="37270"/>
                </a:cubicBezTo>
                <a:lnTo>
                  <a:pt x="144777" y="7942"/>
                </a:lnTo>
                <a:cubicBezTo>
                  <a:pt x="141947" y="3043"/>
                  <a:pt x="136677" y="0"/>
                  <a:pt x="13102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6"/>
          <p:cNvSpPr/>
          <p:nvPr/>
        </p:nvSpPr>
        <p:spPr>
          <a:xfrm>
            <a:off x="7874850" y="4607076"/>
            <a:ext cx="2190265" cy="1965713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buNone/>
              <a:defRPr sz="160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62" name="Google Shape;62;p6"/>
          <p:cNvSpPr/>
          <p:nvPr/>
        </p:nvSpPr>
        <p:spPr>
          <a:xfrm>
            <a:off x="8179678" y="423797"/>
            <a:ext cx="1323290" cy="11877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0784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6"/>
          <p:cNvSpPr/>
          <p:nvPr/>
        </p:nvSpPr>
        <p:spPr>
          <a:xfrm rot="10800000" flipH="1">
            <a:off x="7440809" y="166807"/>
            <a:ext cx="811732" cy="728369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6"/>
          <p:cNvSpPr/>
          <p:nvPr/>
        </p:nvSpPr>
        <p:spPr>
          <a:xfrm>
            <a:off x="-439011" y="4429300"/>
            <a:ext cx="1323300" cy="1323300"/>
          </a:xfrm>
          <a:prstGeom prst="donut">
            <a:avLst>
              <a:gd name="adj" fmla="val 1419"/>
            </a:avLst>
          </a:pr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6"/>
          <p:cNvSpPr/>
          <p:nvPr/>
        </p:nvSpPr>
        <p:spPr>
          <a:xfrm>
            <a:off x="8062187" y="1722838"/>
            <a:ext cx="671483" cy="60271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>
                  <a:alpha val="43137"/>
                </a:srgbClr>
              </a:gs>
              <a:gs pos="100000">
                <a:srgbClr val="00216E">
                  <a:alpha val="39607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2501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Space Mono"/>
              <a:buNone/>
              <a:defRPr sz="3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42650"/>
            <a:ext cx="7717500" cy="3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20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buNone/>
              <a:defRPr sz="20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buNone/>
              <a:defRPr sz="20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buNone/>
              <a:defRPr sz="20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buNone/>
              <a:defRPr sz="20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buNone/>
              <a:defRPr sz="20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buNone/>
              <a:defRPr sz="20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buNone/>
              <a:defRPr sz="20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buNone/>
              <a:defRPr sz="20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 sz="160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71" r:id="rId5"/>
    <p:sldLayoutId id="2147483681" r:id="rId6"/>
    <p:sldLayoutId id="2147483682" r:id="rId7"/>
    <p:sldLayoutId id="2147483686" r:id="rId8"/>
    <p:sldLayoutId id="2147483691" r:id="rId9"/>
    <p:sldLayoutId id="2147483694" r:id="rId10"/>
    <p:sldLayoutId id="2147483695" r:id="rId11"/>
    <p:sldLayoutId id="2147483696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>
          <a:extLst>
            <a:ext uri="{FF2B5EF4-FFF2-40B4-BE49-F238E27FC236}">
              <a16:creationId xmlns:a16="http://schemas.microsoft.com/office/drawing/2014/main" id="{56803E28-2B9A-C8E0-73C7-C5FD08C50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0">
            <a:extLst>
              <a:ext uri="{FF2B5EF4-FFF2-40B4-BE49-F238E27FC236}">
                <a16:creationId xmlns:a16="http://schemas.microsoft.com/office/drawing/2014/main" id="{77439E1B-E81E-127D-635F-780118171D27}"/>
              </a:ext>
            </a:extLst>
          </p:cNvPr>
          <p:cNvSpPr/>
          <p:nvPr/>
        </p:nvSpPr>
        <p:spPr>
          <a:xfrm flipH="1">
            <a:off x="4409987" y="3821522"/>
            <a:ext cx="1016536" cy="91291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40">
            <a:extLst>
              <a:ext uri="{FF2B5EF4-FFF2-40B4-BE49-F238E27FC236}">
                <a16:creationId xmlns:a16="http://schemas.microsoft.com/office/drawing/2014/main" id="{72A4FCEB-87CC-586F-2143-B560E271CD4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13225" y="1772700"/>
            <a:ext cx="5405100" cy="15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Eventplaner</a:t>
            </a:r>
            <a:endParaRPr dirty="0"/>
          </a:p>
        </p:txBody>
      </p:sp>
      <p:sp>
        <p:nvSpPr>
          <p:cNvPr id="450" name="Google Shape;450;p40">
            <a:extLst>
              <a:ext uri="{FF2B5EF4-FFF2-40B4-BE49-F238E27FC236}">
                <a16:creationId xmlns:a16="http://schemas.microsoft.com/office/drawing/2014/main" id="{A816546F-A039-D320-FBE2-1ADB514072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3920" y="3764291"/>
            <a:ext cx="3282855" cy="6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</a:t>
            </a:r>
            <a:r>
              <a:rPr lang="en" dirty="0"/>
              <a:t>rojekt Web-basierte Anwendungssysteme</a:t>
            </a:r>
            <a:endParaRPr dirty="0"/>
          </a:p>
        </p:txBody>
      </p:sp>
      <p:sp>
        <p:nvSpPr>
          <p:cNvPr id="451" name="Google Shape;451;p40">
            <a:extLst>
              <a:ext uri="{FF2B5EF4-FFF2-40B4-BE49-F238E27FC236}">
                <a16:creationId xmlns:a16="http://schemas.microsoft.com/office/drawing/2014/main" id="{01F4A4B4-191A-2B1A-21CB-A7B272974724}"/>
              </a:ext>
            </a:extLst>
          </p:cNvPr>
          <p:cNvSpPr txBox="1">
            <a:spLocks noGrp="1"/>
          </p:cNvSpPr>
          <p:nvPr>
            <p:ph type="ctrTitle" idx="2"/>
          </p:nvPr>
        </p:nvSpPr>
        <p:spPr>
          <a:xfrm>
            <a:off x="298064" y="169892"/>
            <a:ext cx="2076345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Armin Lehmann</a:t>
            </a:r>
            <a:br>
              <a:rPr lang="en" dirty="0"/>
            </a:br>
            <a:br>
              <a:rPr lang="en" dirty="0"/>
            </a:br>
            <a:r>
              <a:rPr lang="en" dirty="0"/>
              <a:t>12 Feb 2024</a:t>
            </a:r>
            <a:endParaRPr dirty="0"/>
          </a:p>
        </p:txBody>
      </p:sp>
      <p:sp>
        <p:nvSpPr>
          <p:cNvPr id="2" name="Google Shape;451;p40">
            <a:extLst>
              <a:ext uri="{FF2B5EF4-FFF2-40B4-BE49-F238E27FC236}">
                <a16:creationId xmlns:a16="http://schemas.microsoft.com/office/drawing/2014/main" id="{1E303E76-EAE9-31F9-FA5A-71A70E18058D}"/>
              </a:ext>
            </a:extLst>
          </p:cNvPr>
          <p:cNvSpPr txBox="1">
            <a:spLocks/>
          </p:cNvSpPr>
          <p:nvPr/>
        </p:nvSpPr>
        <p:spPr>
          <a:xfrm>
            <a:off x="5657850" y="0"/>
            <a:ext cx="1304218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/>
              <a:t>Yannis</a:t>
            </a:r>
          </a:p>
        </p:txBody>
      </p:sp>
      <p:sp>
        <p:nvSpPr>
          <p:cNvPr id="20" name="Google Shape;451;p40">
            <a:extLst>
              <a:ext uri="{FF2B5EF4-FFF2-40B4-BE49-F238E27FC236}">
                <a16:creationId xmlns:a16="http://schemas.microsoft.com/office/drawing/2014/main" id="{00D4C23F-F0D6-8B36-8BB5-8E946C5BDFC7}"/>
              </a:ext>
            </a:extLst>
          </p:cNvPr>
          <p:cNvSpPr txBox="1">
            <a:spLocks/>
          </p:cNvSpPr>
          <p:nvPr/>
        </p:nvSpPr>
        <p:spPr>
          <a:xfrm>
            <a:off x="5935980" y="259080"/>
            <a:ext cx="1181100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/>
              <a:t>Körner</a:t>
            </a:r>
          </a:p>
        </p:txBody>
      </p:sp>
      <p:sp>
        <p:nvSpPr>
          <p:cNvPr id="21" name="Google Shape;451;p40">
            <a:extLst>
              <a:ext uri="{FF2B5EF4-FFF2-40B4-BE49-F238E27FC236}">
                <a16:creationId xmlns:a16="http://schemas.microsoft.com/office/drawing/2014/main" id="{F9D7AA81-BA75-7475-E51A-4911C4507542}"/>
              </a:ext>
            </a:extLst>
          </p:cNvPr>
          <p:cNvSpPr txBox="1">
            <a:spLocks/>
          </p:cNvSpPr>
          <p:nvPr/>
        </p:nvSpPr>
        <p:spPr>
          <a:xfrm>
            <a:off x="6076950" y="518160"/>
            <a:ext cx="1181101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 u="sng"/>
              <a:t>1432965</a:t>
            </a:r>
          </a:p>
        </p:txBody>
      </p:sp>
      <p:sp>
        <p:nvSpPr>
          <p:cNvPr id="22" name="Google Shape;451;p40">
            <a:extLst>
              <a:ext uri="{FF2B5EF4-FFF2-40B4-BE49-F238E27FC236}">
                <a16:creationId xmlns:a16="http://schemas.microsoft.com/office/drawing/2014/main" id="{FEEBFEE4-ABF7-DD0F-6F49-AF791282A831}"/>
              </a:ext>
            </a:extLst>
          </p:cNvPr>
          <p:cNvSpPr txBox="1">
            <a:spLocks/>
          </p:cNvSpPr>
          <p:nvPr/>
        </p:nvSpPr>
        <p:spPr>
          <a:xfrm>
            <a:off x="6264519" y="851575"/>
            <a:ext cx="1181101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/>
              <a:t>Daniel</a:t>
            </a:r>
          </a:p>
        </p:txBody>
      </p:sp>
      <p:sp>
        <p:nvSpPr>
          <p:cNvPr id="23" name="Google Shape;451;p40">
            <a:extLst>
              <a:ext uri="{FF2B5EF4-FFF2-40B4-BE49-F238E27FC236}">
                <a16:creationId xmlns:a16="http://schemas.microsoft.com/office/drawing/2014/main" id="{0DA88FFD-AFD3-305F-D861-52714BF42AD3}"/>
              </a:ext>
            </a:extLst>
          </p:cNvPr>
          <p:cNvSpPr txBox="1">
            <a:spLocks/>
          </p:cNvSpPr>
          <p:nvPr/>
        </p:nvSpPr>
        <p:spPr>
          <a:xfrm>
            <a:off x="6416918" y="1110655"/>
            <a:ext cx="1181101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/>
              <a:t>Schor</a:t>
            </a:r>
          </a:p>
        </p:txBody>
      </p:sp>
      <p:sp>
        <p:nvSpPr>
          <p:cNvPr id="24" name="Google Shape;451;p40">
            <a:extLst>
              <a:ext uri="{FF2B5EF4-FFF2-40B4-BE49-F238E27FC236}">
                <a16:creationId xmlns:a16="http://schemas.microsoft.com/office/drawing/2014/main" id="{5587A3BE-DB1B-6A8E-F89E-708C250A2B10}"/>
              </a:ext>
            </a:extLst>
          </p:cNvPr>
          <p:cNvSpPr txBox="1">
            <a:spLocks/>
          </p:cNvSpPr>
          <p:nvPr/>
        </p:nvSpPr>
        <p:spPr>
          <a:xfrm>
            <a:off x="6559794" y="1366270"/>
            <a:ext cx="1181101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 u="sng"/>
              <a:t>1435234</a:t>
            </a:r>
          </a:p>
        </p:txBody>
      </p:sp>
      <p:sp>
        <p:nvSpPr>
          <p:cNvPr id="25" name="Google Shape;451;p40">
            <a:extLst>
              <a:ext uri="{FF2B5EF4-FFF2-40B4-BE49-F238E27FC236}">
                <a16:creationId xmlns:a16="http://schemas.microsoft.com/office/drawing/2014/main" id="{DC5E14AC-2C9B-7DD8-6692-303EAD7F908B}"/>
              </a:ext>
            </a:extLst>
          </p:cNvPr>
          <p:cNvSpPr txBox="1">
            <a:spLocks/>
          </p:cNvSpPr>
          <p:nvPr/>
        </p:nvSpPr>
        <p:spPr>
          <a:xfrm>
            <a:off x="6751906" y="1699257"/>
            <a:ext cx="1181101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 dirty="0" err="1"/>
              <a:t>Mavin</a:t>
            </a:r>
            <a:r>
              <a:rPr lang="de-DE" sz="1100" b="1" dirty="0"/>
              <a:t>-Moris</a:t>
            </a:r>
          </a:p>
        </p:txBody>
      </p:sp>
      <p:sp>
        <p:nvSpPr>
          <p:cNvPr id="26" name="Google Shape;451;p40">
            <a:extLst>
              <a:ext uri="{FF2B5EF4-FFF2-40B4-BE49-F238E27FC236}">
                <a16:creationId xmlns:a16="http://schemas.microsoft.com/office/drawing/2014/main" id="{E40F8E8B-29EE-2FA1-08C3-B72BC228EB62}"/>
              </a:ext>
            </a:extLst>
          </p:cNvPr>
          <p:cNvSpPr txBox="1">
            <a:spLocks/>
          </p:cNvSpPr>
          <p:nvPr/>
        </p:nvSpPr>
        <p:spPr>
          <a:xfrm>
            <a:off x="6904305" y="1958337"/>
            <a:ext cx="1181101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/>
              <a:t>Scholl</a:t>
            </a:r>
          </a:p>
        </p:txBody>
      </p:sp>
      <p:sp>
        <p:nvSpPr>
          <p:cNvPr id="27" name="Google Shape;451;p40">
            <a:extLst>
              <a:ext uri="{FF2B5EF4-FFF2-40B4-BE49-F238E27FC236}">
                <a16:creationId xmlns:a16="http://schemas.microsoft.com/office/drawing/2014/main" id="{0448DF68-ABB0-CC99-20EB-ED6EA8A93141}"/>
              </a:ext>
            </a:extLst>
          </p:cNvPr>
          <p:cNvSpPr txBox="1">
            <a:spLocks/>
          </p:cNvSpPr>
          <p:nvPr/>
        </p:nvSpPr>
        <p:spPr>
          <a:xfrm>
            <a:off x="7047182" y="2213952"/>
            <a:ext cx="1089550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 u="sng"/>
              <a:t>1439942</a:t>
            </a:r>
          </a:p>
        </p:txBody>
      </p:sp>
      <p:sp>
        <p:nvSpPr>
          <p:cNvPr id="3" name="Google Shape;451;p40">
            <a:extLst>
              <a:ext uri="{FF2B5EF4-FFF2-40B4-BE49-F238E27FC236}">
                <a16:creationId xmlns:a16="http://schemas.microsoft.com/office/drawing/2014/main" id="{20337115-0BC1-8F37-6838-A85B576C47D4}"/>
              </a:ext>
            </a:extLst>
          </p:cNvPr>
          <p:cNvSpPr txBox="1">
            <a:spLocks/>
          </p:cNvSpPr>
          <p:nvPr/>
        </p:nvSpPr>
        <p:spPr>
          <a:xfrm>
            <a:off x="7018424" y="2670469"/>
            <a:ext cx="1118308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 err="1"/>
              <a:t>Esrom</a:t>
            </a:r>
            <a:endParaRPr lang="de-DE" b="1"/>
          </a:p>
        </p:txBody>
      </p:sp>
      <p:sp>
        <p:nvSpPr>
          <p:cNvPr id="4" name="Google Shape;451;p40">
            <a:extLst>
              <a:ext uri="{FF2B5EF4-FFF2-40B4-BE49-F238E27FC236}">
                <a16:creationId xmlns:a16="http://schemas.microsoft.com/office/drawing/2014/main" id="{287611E6-26D6-F7F3-2FDC-9A91CCE03C89}"/>
              </a:ext>
            </a:extLst>
          </p:cNvPr>
          <p:cNvSpPr txBox="1">
            <a:spLocks/>
          </p:cNvSpPr>
          <p:nvPr/>
        </p:nvSpPr>
        <p:spPr>
          <a:xfrm>
            <a:off x="6911269" y="2926084"/>
            <a:ext cx="1142999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/>
              <a:t>Johannes</a:t>
            </a:r>
          </a:p>
        </p:txBody>
      </p:sp>
      <p:sp>
        <p:nvSpPr>
          <p:cNvPr id="5" name="Google Shape;451;p40">
            <a:extLst>
              <a:ext uri="{FF2B5EF4-FFF2-40B4-BE49-F238E27FC236}">
                <a16:creationId xmlns:a16="http://schemas.microsoft.com/office/drawing/2014/main" id="{69001E4A-51DD-69C5-30D4-381C35691481}"/>
              </a:ext>
            </a:extLst>
          </p:cNvPr>
          <p:cNvSpPr txBox="1">
            <a:spLocks/>
          </p:cNvSpPr>
          <p:nvPr/>
        </p:nvSpPr>
        <p:spPr>
          <a:xfrm>
            <a:off x="6761249" y="3181699"/>
            <a:ext cx="1185863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 u="sng"/>
              <a:t>1457115</a:t>
            </a:r>
          </a:p>
        </p:txBody>
      </p:sp>
      <p:sp>
        <p:nvSpPr>
          <p:cNvPr id="6" name="Google Shape;451;p40">
            <a:extLst>
              <a:ext uri="{FF2B5EF4-FFF2-40B4-BE49-F238E27FC236}">
                <a16:creationId xmlns:a16="http://schemas.microsoft.com/office/drawing/2014/main" id="{ACED3D78-2483-CF5A-464E-D144D4964B8F}"/>
              </a:ext>
            </a:extLst>
          </p:cNvPr>
          <p:cNvSpPr txBox="1">
            <a:spLocks/>
          </p:cNvSpPr>
          <p:nvPr/>
        </p:nvSpPr>
        <p:spPr>
          <a:xfrm>
            <a:off x="6575512" y="3508676"/>
            <a:ext cx="1174748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/>
              <a:t>Tristan</a:t>
            </a:r>
            <a:endParaRPr lang="de-DE" b="1"/>
          </a:p>
        </p:txBody>
      </p:sp>
      <p:sp>
        <p:nvSpPr>
          <p:cNvPr id="7" name="Google Shape;451;p40">
            <a:extLst>
              <a:ext uri="{FF2B5EF4-FFF2-40B4-BE49-F238E27FC236}">
                <a16:creationId xmlns:a16="http://schemas.microsoft.com/office/drawing/2014/main" id="{CE6B1BA6-18B3-B4B9-B2B3-F5B0A9B59777}"/>
              </a:ext>
            </a:extLst>
          </p:cNvPr>
          <p:cNvSpPr txBox="1">
            <a:spLocks/>
          </p:cNvSpPr>
          <p:nvPr/>
        </p:nvSpPr>
        <p:spPr>
          <a:xfrm>
            <a:off x="6435019" y="3764291"/>
            <a:ext cx="1174749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 dirty="0"/>
              <a:t>Buls</a:t>
            </a:r>
          </a:p>
        </p:txBody>
      </p:sp>
      <p:sp>
        <p:nvSpPr>
          <p:cNvPr id="8" name="Google Shape;451;p40">
            <a:extLst>
              <a:ext uri="{FF2B5EF4-FFF2-40B4-BE49-F238E27FC236}">
                <a16:creationId xmlns:a16="http://schemas.microsoft.com/office/drawing/2014/main" id="{EF552A69-8200-0F22-4209-D91D01D8F6F7}"/>
              </a:ext>
            </a:extLst>
          </p:cNvPr>
          <p:cNvSpPr txBox="1">
            <a:spLocks/>
          </p:cNvSpPr>
          <p:nvPr/>
        </p:nvSpPr>
        <p:spPr>
          <a:xfrm>
            <a:off x="6282619" y="4019906"/>
            <a:ext cx="1181099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 u="sng"/>
              <a:t>1440643</a:t>
            </a:r>
          </a:p>
        </p:txBody>
      </p:sp>
      <p:sp>
        <p:nvSpPr>
          <p:cNvPr id="9" name="Google Shape;451;p40">
            <a:extLst>
              <a:ext uri="{FF2B5EF4-FFF2-40B4-BE49-F238E27FC236}">
                <a16:creationId xmlns:a16="http://schemas.microsoft.com/office/drawing/2014/main" id="{8981F5FC-0245-A607-DA54-AA1784C02D6A}"/>
              </a:ext>
            </a:extLst>
          </p:cNvPr>
          <p:cNvSpPr txBox="1">
            <a:spLocks/>
          </p:cNvSpPr>
          <p:nvPr/>
        </p:nvSpPr>
        <p:spPr>
          <a:xfrm>
            <a:off x="6089735" y="4352893"/>
            <a:ext cx="1168315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/>
              <a:t>Davide</a:t>
            </a:r>
            <a:endParaRPr lang="de-DE" b="1"/>
          </a:p>
        </p:txBody>
      </p:sp>
      <p:sp>
        <p:nvSpPr>
          <p:cNvPr id="10" name="Google Shape;451;p40">
            <a:extLst>
              <a:ext uri="{FF2B5EF4-FFF2-40B4-BE49-F238E27FC236}">
                <a16:creationId xmlns:a16="http://schemas.microsoft.com/office/drawing/2014/main" id="{DCD4CAC0-4680-3C34-BBFF-6CBBE57CA055}"/>
              </a:ext>
            </a:extLst>
          </p:cNvPr>
          <p:cNvSpPr txBox="1">
            <a:spLocks/>
          </p:cNvSpPr>
          <p:nvPr/>
        </p:nvSpPr>
        <p:spPr>
          <a:xfrm>
            <a:off x="5933369" y="4608508"/>
            <a:ext cx="1192212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/>
              <a:t>Pedergnana</a:t>
            </a:r>
          </a:p>
        </p:txBody>
      </p:sp>
      <p:sp>
        <p:nvSpPr>
          <p:cNvPr id="11" name="Google Shape;451;p40">
            <a:extLst>
              <a:ext uri="{FF2B5EF4-FFF2-40B4-BE49-F238E27FC236}">
                <a16:creationId xmlns:a16="http://schemas.microsoft.com/office/drawing/2014/main" id="{BB8D3BAB-0579-9FDB-ADCE-3A253E9A4AE7}"/>
              </a:ext>
            </a:extLst>
          </p:cNvPr>
          <p:cNvSpPr txBox="1">
            <a:spLocks/>
          </p:cNvSpPr>
          <p:nvPr/>
        </p:nvSpPr>
        <p:spPr>
          <a:xfrm>
            <a:off x="5657851" y="4864123"/>
            <a:ext cx="1304218" cy="25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Space Mono"/>
              <a:buNone/>
              <a:defRPr sz="16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100" b="1" u="sng"/>
              <a:t>1452903</a:t>
            </a:r>
          </a:p>
        </p:txBody>
      </p:sp>
    </p:spTree>
    <p:extLst>
      <p:ext uri="{BB962C8B-B14F-4D97-AF65-F5344CB8AC3E}">
        <p14:creationId xmlns:p14="http://schemas.microsoft.com/office/powerpoint/2010/main" val="150260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750"/>
    </mc:Choice>
    <mc:Fallback xmlns="">
      <p:transition advTm="975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20030"/>
            </a:gs>
            <a:gs pos="100000">
              <a:srgbClr val="00216E"/>
            </a:gs>
          </a:gsLst>
          <a:lin ang="5400700" scaled="0"/>
        </a:gradFill>
        <a:effectLst/>
      </p:bgPr>
    </p:bg>
    <p:spTree>
      <p:nvGrpSpPr>
        <p:cNvPr id="1" name="Shape 662">
          <a:extLst>
            <a:ext uri="{FF2B5EF4-FFF2-40B4-BE49-F238E27FC236}">
              <a16:creationId xmlns:a16="http://schemas.microsoft.com/office/drawing/2014/main" id="{AC4DA18B-AA1C-73BC-99C3-A1F6546F7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55">
            <a:extLst>
              <a:ext uri="{FF2B5EF4-FFF2-40B4-BE49-F238E27FC236}">
                <a16:creationId xmlns:a16="http://schemas.microsoft.com/office/drawing/2014/main" id="{76D69F89-4136-7393-9A53-CD98F0B9C8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7650" y="614604"/>
            <a:ext cx="7717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Services</a:t>
            </a:r>
            <a:endParaRPr dirty="0"/>
          </a:p>
        </p:txBody>
      </p:sp>
      <p:sp>
        <p:nvSpPr>
          <p:cNvPr id="664" name="Google Shape;664;p55">
            <a:extLst>
              <a:ext uri="{FF2B5EF4-FFF2-40B4-BE49-F238E27FC236}">
                <a16:creationId xmlns:a16="http://schemas.microsoft.com/office/drawing/2014/main" id="{460DD38C-C26C-E58A-CBAE-73B3F7012EE9}"/>
              </a:ext>
            </a:extLst>
          </p:cNvPr>
          <p:cNvSpPr txBox="1"/>
          <p:nvPr/>
        </p:nvSpPr>
        <p:spPr>
          <a:xfrm>
            <a:off x="712225" y="2944441"/>
            <a:ext cx="3050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Userplaner</a:t>
            </a:r>
            <a:endParaRPr sz="2200" dirty="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665" name="Google Shape;665;p55">
            <a:extLst>
              <a:ext uri="{FF2B5EF4-FFF2-40B4-BE49-F238E27FC236}">
                <a16:creationId xmlns:a16="http://schemas.microsoft.com/office/drawing/2014/main" id="{EC38E601-9689-074D-75D6-3E8DBFBFE553}"/>
              </a:ext>
            </a:extLst>
          </p:cNvPr>
          <p:cNvSpPr txBox="1"/>
          <p:nvPr/>
        </p:nvSpPr>
        <p:spPr>
          <a:xfrm>
            <a:off x="712225" y="1442704"/>
            <a:ext cx="3050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Eventplaner</a:t>
            </a:r>
            <a:endParaRPr sz="2200" dirty="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666" name="Google Shape;666;p55">
            <a:extLst>
              <a:ext uri="{FF2B5EF4-FFF2-40B4-BE49-F238E27FC236}">
                <a16:creationId xmlns:a16="http://schemas.microsoft.com/office/drawing/2014/main" id="{05569EE1-4767-BD1B-2880-9CF716B9F5BA}"/>
              </a:ext>
            </a:extLst>
          </p:cNvPr>
          <p:cNvSpPr txBox="1"/>
          <p:nvPr/>
        </p:nvSpPr>
        <p:spPr>
          <a:xfrm>
            <a:off x="712225" y="2208058"/>
            <a:ext cx="3050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Eventcreator</a:t>
            </a:r>
            <a:endParaRPr sz="2200" dirty="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667" name="Google Shape;667;p55">
            <a:extLst>
              <a:ext uri="{FF2B5EF4-FFF2-40B4-BE49-F238E27FC236}">
                <a16:creationId xmlns:a16="http://schemas.microsoft.com/office/drawing/2014/main" id="{287088BD-A603-B73E-47E4-FB6E21C215A4}"/>
              </a:ext>
            </a:extLst>
          </p:cNvPr>
          <p:cNvSpPr txBox="1"/>
          <p:nvPr/>
        </p:nvSpPr>
        <p:spPr>
          <a:xfrm>
            <a:off x="712225" y="2578425"/>
            <a:ext cx="3050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8" name="Google Shape;668;p55">
            <a:extLst>
              <a:ext uri="{FF2B5EF4-FFF2-40B4-BE49-F238E27FC236}">
                <a16:creationId xmlns:a16="http://schemas.microsoft.com/office/drawing/2014/main" id="{A0D78AD6-2BF6-6FF3-5688-7A91DD12F8B9}"/>
              </a:ext>
            </a:extLst>
          </p:cNvPr>
          <p:cNvSpPr txBox="1"/>
          <p:nvPr/>
        </p:nvSpPr>
        <p:spPr>
          <a:xfrm>
            <a:off x="712225" y="3316550"/>
            <a:ext cx="3050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9" name="Google Shape;669;p55">
            <a:extLst>
              <a:ext uri="{FF2B5EF4-FFF2-40B4-BE49-F238E27FC236}">
                <a16:creationId xmlns:a16="http://schemas.microsoft.com/office/drawing/2014/main" id="{22DA426A-99F8-4080-2FC9-4F1C4C759013}"/>
              </a:ext>
            </a:extLst>
          </p:cNvPr>
          <p:cNvSpPr txBox="1"/>
          <p:nvPr/>
        </p:nvSpPr>
        <p:spPr>
          <a:xfrm>
            <a:off x="712225" y="1840300"/>
            <a:ext cx="3050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70" name="Google Shape;670;p55">
            <a:extLst>
              <a:ext uri="{FF2B5EF4-FFF2-40B4-BE49-F238E27FC236}">
                <a16:creationId xmlns:a16="http://schemas.microsoft.com/office/drawing/2014/main" id="{D3A0FA52-A63B-688C-1583-B494C5306F4D}"/>
              </a:ext>
            </a:extLst>
          </p:cNvPr>
          <p:cNvSpPr txBox="1"/>
          <p:nvPr/>
        </p:nvSpPr>
        <p:spPr>
          <a:xfrm>
            <a:off x="504825" y="3680825"/>
            <a:ext cx="32578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Repoplaner</a:t>
            </a:r>
            <a:endParaRPr sz="2200" dirty="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671" name="Google Shape;671;p55">
            <a:extLst>
              <a:ext uri="{FF2B5EF4-FFF2-40B4-BE49-F238E27FC236}">
                <a16:creationId xmlns:a16="http://schemas.microsoft.com/office/drawing/2014/main" id="{EA886347-E52B-7B86-AB38-F42591F3436D}"/>
              </a:ext>
            </a:extLst>
          </p:cNvPr>
          <p:cNvSpPr txBox="1"/>
          <p:nvPr/>
        </p:nvSpPr>
        <p:spPr>
          <a:xfrm>
            <a:off x="712225" y="4054675"/>
            <a:ext cx="3050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6" name="Google Shape;696;p55">
            <a:extLst>
              <a:ext uri="{FF2B5EF4-FFF2-40B4-BE49-F238E27FC236}">
                <a16:creationId xmlns:a16="http://schemas.microsoft.com/office/drawing/2014/main" id="{492F84D5-D1DA-767E-3EC1-5EF1CE28944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5" name="Grafik 4" descr="Ein Bild, das Rechteck, Symmetrie, Reihe, parallel enthält.&#10;&#10;Automatisch generierte Beschreibung">
            <a:extLst>
              <a:ext uri="{FF2B5EF4-FFF2-40B4-BE49-F238E27FC236}">
                <a16:creationId xmlns:a16="http://schemas.microsoft.com/office/drawing/2014/main" id="{4A1E2FF7-E2FB-D514-ECC6-F05DAA868B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rcRect r="11145"/>
          <a:stretch/>
        </p:blipFill>
        <p:spPr>
          <a:xfrm>
            <a:off x="5159524" y="1387558"/>
            <a:ext cx="1653501" cy="27495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  <a:softEdge rad="31750"/>
          </a:effectLst>
        </p:spPr>
      </p:pic>
      <p:cxnSp>
        <p:nvCxnSpPr>
          <p:cNvPr id="692" name="Google Shape;692;p55">
            <a:extLst>
              <a:ext uri="{FF2B5EF4-FFF2-40B4-BE49-F238E27FC236}">
                <a16:creationId xmlns:a16="http://schemas.microsoft.com/office/drawing/2014/main" id="{4F7ED5A8-FE4B-28B3-5B73-E20F7080BDAA}"/>
              </a:ext>
            </a:extLst>
          </p:cNvPr>
          <p:cNvCxnSpPr>
            <a:cxnSpLocks/>
            <a:stCxn id="665" idx="3"/>
          </p:cNvCxnSpPr>
          <p:nvPr/>
        </p:nvCxnSpPr>
        <p:spPr>
          <a:xfrm>
            <a:off x="3762625" y="1626604"/>
            <a:ext cx="1742825" cy="10299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93" name="Google Shape;693;p55">
            <a:extLst>
              <a:ext uri="{FF2B5EF4-FFF2-40B4-BE49-F238E27FC236}">
                <a16:creationId xmlns:a16="http://schemas.microsoft.com/office/drawing/2014/main" id="{3245BB32-24B9-77E0-7CBA-34FE13853DA2}"/>
              </a:ext>
            </a:extLst>
          </p:cNvPr>
          <p:cNvCxnSpPr>
            <a:cxnSpLocks/>
            <a:stCxn id="666" idx="3"/>
          </p:cNvCxnSpPr>
          <p:nvPr/>
        </p:nvCxnSpPr>
        <p:spPr>
          <a:xfrm flipV="1">
            <a:off x="3762625" y="2233450"/>
            <a:ext cx="1742825" cy="15850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94" name="Google Shape;694;p55">
            <a:extLst>
              <a:ext uri="{FF2B5EF4-FFF2-40B4-BE49-F238E27FC236}">
                <a16:creationId xmlns:a16="http://schemas.microsoft.com/office/drawing/2014/main" id="{B873AF24-6149-B32E-BECA-3B5FF52B96BD}"/>
              </a:ext>
            </a:extLst>
          </p:cNvPr>
          <p:cNvCxnSpPr>
            <a:cxnSpLocks/>
            <a:stCxn id="664" idx="3"/>
          </p:cNvCxnSpPr>
          <p:nvPr/>
        </p:nvCxnSpPr>
        <p:spPr>
          <a:xfrm flipV="1">
            <a:off x="3762625" y="2701816"/>
            <a:ext cx="1742825" cy="42652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95" name="Google Shape;695;p55">
            <a:extLst>
              <a:ext uri="{FF2B5EF4-FFF2-40B4-BE49-F238E27FC236}">
                <a16:creationId xmlns:a16="http://schemas.microsoft.com/office/drawing/2014/main" id="{7C8B88C8-0BA8-1CC1-BADC-680A0BFBEC8D}"/>
              </a:ext>
            </a:extLst>
          </p:cNvPr>
          <p:cNvCxnSpPr>
            <a:cxnSpLocks/>
            <a:stCxn id="670" idx="3"/>
          </p:cNvCxnSpPr>
          <p:nvPr/>
        </p:nvCxnSpPr>
        <p:spPr>
          <a:xfrm flipV="1">
            <a:off x="3762625" y="3185228"/>
            <a:ext cx="1742825" cy="679497"/>
          </a:xfrm>
          <a:prstGeom prst="bentConnector3">
            <a:avLst>
              <a:gd name="adj1" fmla="val 7240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868935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1002"/>
    </mc:Choice>
    <mc:Fallback xmlns="">
      <p:transition advTm="11002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584C40-29E2-8E6C-D262-D5B65518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Bausteine</a:t>
            </a:r>
          </a:p>
        </p:txBody>
      </p:sp>
      <p:sp>
        <p:nvSpPr>
          <p:cNvPr id="14" name="Untertitel 13">
            <a:extLst>
              <a:ext uri="{FF2B5EF4-FFF2-40B4-BE49-F238E27FC236}">
                <a16:creationId xmlns:a16="http://schemas.microsoft.com/office/drawing/2014/main" id="{86766A57-7651-1354-67F8-42FC86353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47099" y="1689573"/>
            <a:ext cx="4392427" cy="538200"/>
          </a:xfrm>
        </p:spPr>
        <p:txBody>
          <a:bodyPr/>
          <a:lstStyle/>
          <a:p>
            <a:r>
              <a:rPr lang="de-DE" dirty="0"/>
              <a:t>Event, User, Geolocation, </a:t>
            </a:r>
            <a:r>
              <a:rPr lang="de-DE" dirty="0" err="1"/>
              <a:t>EventDTO</a:t>
            </a:r>
            <a:r>
              <a:rPr lang="de-DE" dirty="0"/>
              <a:t>, </a:t>
            </a:r>
            <a:r>
              <a:rPr lang="de-DE" dirty="0" err="1"/>
              <a:t>UserDTO</a:t>
            </a:r>
            <a:endParaRPr lang="de-DE" dirty="0"/>
          </a:p>
        </p:txBody>
      </p:sp>
      <p:sp>
        <p:nvSpPr>
          <p:cNvPr id="15" name="Untertitel 14">
            <a:extLst>
              <a:ext uri="{FF2B5EF4-FFF2-40B4-BE49-F238E27FC236}">
                <a16:creationId xmlns:a16="http://schemas.microsoft.com/office/drawing/2014/main" id="{05998727-307C-0EFA-96C5-1EA3FE5A2E24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de-DE" dirty="0"/>
              <a:t>Event, User, Repository, Gateway</a:t>
            </a:r>
          </a:p>
        </p:txBody>
      </p:sp>
      <p:sp>
        <p:nvSpPr>
          <p:cNvPr id="16" name="Untertitel 15">
            <a:extLst>
              <a:ext uri="{FF2B5EF4-FFF2-40B4-BE49-F238E27FC236}">
                <a16:creationId xmlns:a16="http://schemas.microsoft.com/office/drawing/2014/main" id="{E8C6FBE4-8261-F8B5-6D29-DB1EC539156E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de-DE" dirty="0"/>
              <a:t>Models</a:t>
            </a:r>
          </a:p>
        </p:txBody>
      </p:sp>
      <p:sp>
        <p:nvSpPr>
          <p:cNvPr id="17" name="Untertitel 16">
            <a:extLst>
              <a:ext uri="{FF2B5EF4-FFF2-40B4-BE49-F238E27FC236}">
                <a16:creationId xmlns:a16="http://schemas.microsoft.com/office/drawing/2014/main" id="{865285C4-4E7C-D8BC-96EF-229DE3D53584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de-DE" dirty="0"/>
              <a:t>Services</a:t>
            </a:r>
          </a:p>
        </p:txBody>
      </p:sp>
      <p:sp>
        <p:nvSpPr>
          <p:cNvPr id="18" name="Untertitel 17">
            <a:extLst>
              <a:ext uri="{FF2B5EF4-FFF2-40B4-BE49-F238E27FC236}">
                <a16:creationId xmlns:a16="http://schemas.microsoft.com/office/drawing/2014/main" id="{94D561B7-0E23-2533-6957-6E5FA871336F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de-DE" dirty="0" err="1"/>
              <a:t>ApiController</a:t>
            </a:r>
            <a:r>
              <a:rPr lang="de-DE" dirty="0"/>
              <a:t>, </a:t>
            </a:r>
            <a:r>
              <a:rPr lang="de-DE" dirty="0" err="1"/>
              <a:t>WebController</a:t>
            </a:r>
            <a:endParaRPr lang="de-DE" dirty="0"/>
          </a:p>
        </p:txBody>
      </p:sp>
      <p:sp>
        <p:nvSpPr>
          <p:cNvPr id="19" name="Untertitel 18">
            <a:extLst>
              <a:ext uri="{FF2B5EF4-FFF2-40B4-BE49-F238E27FC236}">
                <a16:creationId xmlns:a16="http://schemas.microsoft.com/office/drawing/2014/main" id="{81A12E2D-6507-D636-03EA-9B243E854487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r>
              <a:rPr lang="de-DE" dirty="0"/>
              <a:t>Controller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19A2905-98B5-8534-FD4D-F76E0A937E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466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3851"/>
    </mc:Choice>
    <mc:Fallback xmlns="">
      <p:transition advTm="5385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>
          <a:extLst>
            <a:ext uri="{FF2B5EF4-FFF2-40B4-BE49-F238E27FC236}">
              <a16:creationId xmlns:a16="http://schemas.microsoft.com/office/drawing/2014/main" id="{DAAF903A-D1F6-A3E6-6107-E6D1DB796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5">
            <a:extLst>
              <a:ext uri="{FF2B5EF4-FFF2-40B4-BE49-F238E27FC236}">
                <a16:creationId xmlns:a16="http://schemas.microsoft.com/office/drawing/2014/main" id="{A964BD05-8CE3-E2C4-4414-E03C51514549}"/>
              </a:ext>
            </a:extLst>
          </p:cNvPr>
          <p:cNvSpPr/>
          <p:nvPr/>
        </p:nvSpPr>
        <p:spPr>
          <a:xfrm rot="10800000" flipH="1">
            <a:off x="4109722" y="9082"/>
            <a:ext cx="811732" cy="728369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45">
            <a:extLst>
              <a:ext uri="{FF2B5EF4-FFF2-40B4-BE49-F238E27FC236}">
                <a16:creationId xmlns:a16="http://schemas.microsoft.com/office/drawing/2014/main" id="{B38F2BBC-F89C-1D98-3696-99591C8A892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506" name="Google Shape;506;p45">
            <a:extLst>
              <a:ext uri="{FF2B5EF4-FFF2-40B4-BE49-F238E27FC236}">
                <a16:creationId xmlns:a16="http://schemas.microsoft.com/office/drawing/2014/main" id="{D48A4FBB-DFAD-2C82-48D1-196174ED948C}"/>
              </a:ext>
            </a:extLst>
          </p:cNvPr>
          <p:cNvSpPr/>
          <p:nvPr/>
        </p:nvSpPr>
        <p:spPr>
          <a:xfrm>
            <a:off x="5320078" y="487528"/>
            <a:ext cx="1323290" cy="11877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35;p59">
            <a:extLst>
              <a:ext uri="{FF2B5EF4-FFF2-40B4-BE49-F238E27FC236}">
                <a16:creationId xmlns:a16="http://schemas.microsoft.com/office/drawing/2014/main" id="{1C85F3C2-F4E0-3F23-2F8C-FE9AC7A39F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176849" y="737451"/>
            <a:ext cx="7717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Userstories</a:t>
            </a:r>
            <a:endParaRPr dirty="0"/>
          </a:p>
        </p:txBody>
      </p:sp>
      <p:pic>
        <p:nvPicPr>
          <p:cNvPr id="4" name="Grafik 3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61C64294-99ED-EDB3-E784-C7649651E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50665"/>
            <a:ext cx="7950083" cy="3305307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049063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3254"/>
    </mc:Choice>
    <mc:Fallback xmlns="">
      <p:transition advTm="13254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>
          <a:extLst>
            <a:ext uri="{FF2B5EF4-FFF2-40B4-BE49-F238E27FC236}">
              <a16:creationId xmlns:a16="http://schemas.microsoft.com/office/drawing/2014/main" id="{097626D0-780D-AA5E-D1B0-A799D8AD4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5">
            <a:extLst>
              <a:ext uri="{FF2B5EF4-FFF2-40B4-BE49-F238E27FC236}">
                <a16:creationId xmlns:a16="http://schemas.microsoft.com/office/drawing/2014/main" id="{389CB81A-683C-5711-EA8D-5377BA151A5E}"/>
              </a:ext>
            </a:extLst>
          </p:cNvPr>
          <p:cNvSpPr/>
          <p:nvPr/>
        </p:nvSpPr>
        <p:spPr>
          <a:xfrm rot="10800000" flipH="1">
            <a:off x="4109722" y="9082"/>
            <a:ext cx="811732" cy="728369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45">
            <a:extLst>
              <a:ext uri="{FF2B5EF4-FFF2-40B4-BE49-F238E27FC236}">
                <a16:creationId xmlns:a16="http://schemas.microsoft.com/office/drawing/2014/main" id="{931B6523-921C-9EE6-8E77-79C5DE232ED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506" name="Google Shape;506;p45">
            <a:extLst>
              <a:ext uri="{FF2B5EF4-FFF2-40B4-BE49-F238E27FC236}">
                <a16:creationId xmlns:a16="http://schemas.microsoft.com/office/drawing/2014/main" id="{7479E06B-A22D-BC8E-7DB3-30C66377FEAF}"/>
              </a:ext>
            </a:extLst>
          </p:cNvPr>
          <p:cNvSpPr/>
          <p:nvPr/>
        </p:nvSpPr>
        <p:spPr>
          <a:xfrm>
            <a:off x="5320078" y="487528"/>
            <a:ext cx="1323290" cy="11877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35;p59">
            <a:extLst>
              <a:ext uri="{FF2B5EF4-FFF2-40B4-BE49-F238E27FC236}">
                <a16:creationId xmlns:a16="http://schemas.microsoft.com/office/drawing/2014/main" id="{C97D1630-90A8-67AF-D6E8-6F814311E4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16200000">
            <a:off x="-3060833" y="1781825"/>
            <a:ext cx="7717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Endpoints</a:t>
            </a:r>
            <a:endParaRPr dirty="0"/>
          </a:p>
        </p:txBody>
      </p:sp>
      <p:pic>
        <p:nvPicPr>
          <p:cNvPr id="6" name="Grafik 5" descr="Ein Bild, das Text, Screenshot, Zahl, parallel enthält.&#10;&#10;Automatisch generierte Beschreibung">
            <a:extLst>
              <a:ext uri="{FF2B5EF4-FFF2-40B4-BE49-F238E27FC236}">
                <a16:creationId xmlns:a16="http://schemas.microsoft.com/office/drawing/2014/main" id="{373D7809-8378-F8D3-9BE3-FB7A72E85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242" y="213001"/>
            <a:ext cx="5251126" cy="4717497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51361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6667"/>
    </mc:Choice>
    <mc:Fallback xmlns="">
      <p:transition advTm="16667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E908FFB4-D4A7-D9EB-0AC7-1E8B091D0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6">
            <a:extLst>
              <a:ext uri="{FF2B5EF4-FFF2-40B4-BE49-F238E27FC236}">
                <a16:creationId xmlns:a16="http://schemas.microsoft.com/office/drawing/2014/main" id="{BAFEDF37-9CA1-E0F2-2ABA-0D64492BD3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5395" y="2255241"/>
            <a:ext cx="41301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/>
              <a:t>Demo</a:t>
            </a:r>
            <a:endParaRPr lang="en-US" sz="4000"/>
          </a:p>
        </p:txBody>
      </p:sp>
      <p:sp>
        <p:nvSpPr>
          <p:cNvPr id="513" name="Google Shape;513;p46">
            <a:extLst>
              <a:ext uri="{FF2B5EF4-FFF2-40B4-BE49-F238E27FC236}">
                <a16:creationId xmlns:a16="http://schemas.microsoft.com/office/drawing/2014/main" id="{C64502AB-C399-D495-9DB3-4838DA31834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5" y="986040"/>
            <a:ext cx="2125500" cy="11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8CDD5710-5A3B-A4B9-0274-CFFBC12F0C80}"/>
              </a:ext>
            </a:extLst>
          </p:cNvPr>
          <p:cNvGrpSpPr/>
          <p:nvPr/>
        </p:nvGrpSpPr>
        <p:grpSpPr>
          <a:xfrm>
            <a:off x="3784882" y="1126019"/>
            <a:ext cx="5036012" cy="3185661"/>
            <a:chOff x="2525848" y="2195030"/>
            <a:chExt cx="3526626" cy="2221332"/>
          </a:xfrm>
        </p:grpSpPr>
        <p:grpSp>
          <p:nvGrpSpPr>
            <p:cNvPr id="3" name="Google Shape;1305;p71">
              <a:extLst>
                <a:ext uri="{FF2B5EF4-FFF2-40B4-BE49-F238E27FC236}">
                  <a16:creationId xmlns:a16="http://schemas.microsoft.com/office/drawing/2014/main" id="{38B5BDD2-DECF-B8E8-1CC8-2303BB8D5CDF}"/>
                </a:ext>
              </a:extLst>
            </p:cNvPr>
            <p:cNvGrpSpPr/>
            <p:nvPr/>
          </p:nvGrpSpPr>
          <p:grpSpPr>
            <a:xfrm>
              <a:off x="2525848" y="2195030"/>
              <a:ext cx="3526626" cy="2221332"/>
              <a:chOff x="789373" y="615705"/>
              <a:chExt cx="3526626" cy="2221332"/>
            </a:xfrm>
          </p:grpSpPr>
          <p:sp>
            <p:nvSpPr>
              <p:cNvPr id="5" name="Google Shape;1306;p71">
                <a:extLst>
                  <a:ext uri="{FF2B5EF4-FFF2-40B4-BE49-F238E27FC236}">
                    <a16:creationId xmlns:a16="http://schemas.microsoft.com/office/drawing/2014/main" id="{701B6375-4214-B5D5-377A-B92A8FDCAFBA}"/>
                  </a:ext>
                </a:extLst>
              </p:cNvPr>
              <p:cNvSpPr/>
              <p:nvPr/>
            </p:nvSpPr>
            <p:spPr>
              <a:xfrm>
                <a:off x="2198628" y="2592975"/>
                <a:ext cx="708130" cy="211346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4194" extrusionOk="0">
                    <a:moveTo>
                      <a:pt x="1" y="1"/>
                    </a:moveTo>
                    <a:lnTo>
                      <a:pt x="1" y="4194"/>
                    </a:lnTo>
                    <a:lnTo>
                      <a:pt x="7198" y="4194"/>
                    </a:lnTo>
                    <a:lnTo>
                      <a:pt x="7198" y="1"/>
                    </a:lnTo>
                    <a:close/>
                  </a:path>
                </a:pathLst>
              </a:cu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2698631" scaled="0"/>
              </a:gradFill>
              <a:ln w="285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1307;p71">
                <a:extLst>
                  <a:ext uri="{FF2B5EF4-FFF2-40B4-BE49-F238E27FC236}">
                    <a16:creationId xmlns:a16="http://schemas.microsoft.com/office/drawing/2014/main" id="{FA6CF4E6-E595-7E91-814F-D5D91E0E76EC}"/>
                  </a:ext>
                </a:extLst>
              </p:cNvPr>
              <p:cNvSpPr/>
              <p:nvPr/>
            </p:nvSpPr>
            <p:spPr>
              <a:xfrm>
                <a:off x="789373" y="615705"/>
                <a:ext cx="3526626" cy="2005926"/>
              </a:xfrm>
              <a:custGeom>
                <a:avLst/>
                <a:gdLst/>
                <a:ahLst/>
                <a:cxnLst/>
                <a:rect l="l" t="t" r="r" b="b"/>
                <a:pathLst>
                  <a:path w="33746" h="21384" extrusionOk="0">
                    <a:moveTo>
                      <a:pt x="32548" y="1021"/>
                    </a:moveTo>
                    <a:lnTo>
                      <a:pt x="32548" y="20362"/>
                    </a:lnTo>
                    <a:lnTo>
                      <a:pt x="1197" y="20362"/>
                    </a:lnTo>
                    <a:lnTo>
                      <a:pt x="1197" y="1021"/>
                    </a:lnTo>
                    <a:close/>
                    <a:moveTo>
                      <a:pt x="477" y="0"/>
                    </a:moveTo>
                    <a:cubicBezTo>
                      <a:pt x="210" y="0"/>
                      <a:pt x="0" y="209"/>
                      <a:pt x="0" y="477"/>
                    </a:cubicBezTo>
                    <a:lnTo>
                      <a:pt x="0" y="20906"/>
                    </a:lnTo>
                    <a:cubicBezTo>
                      <a:pt x="0" y="21174"/>
                      <a:pt x="218" y="21384"/>
                      <a:pt x="477" y="21384"/>
                    </a:cubicBezTo>
                    <a:lnTo>
                      <a:pt x="33268" y="21384"/>
                    </a:lnTo>
                    <a:cubicBezTo>
                      <a:pt x="33536" y="21384"/>
                      <a:pt x="33745" y="21166"/>
                      <a:pt x="33745" y="20906"/>
                    </a:cubicBezTo>
                    <a:lnTo>
                      <a:pt x="33745" y="477"/>
                    </a:lnTo>
                    <a:cubicBezTo>
                      <a:pt x="33745" y="209"/>
                      <a:pt x="33536" y="0"/>
                      <a:pt x="3326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13500032" scaled="0"/>
              </a:gradFill>
              <a:ln w="285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308;p71">
                <a:extLst>
                  <a:ext uri="{FF2B5EF4-FFF2-40B4-BE49-F238E27FC236}">
                    <a16:creationId xmlns:a16="http://schemas.microsoft.com/office/drawing/2014/main" id="{9D4169E4-6E83-E02A-F51E-9076DBB2C901}"/>
                  </a:ext>
                </a:extLst>
              </p:cNvPr>
              <p:cNvSpPr/>
              <p:nvPr/>
            </p:nvSpPr>
            <p:spPr>
              <a:xfrm>
                <a:off x="1512375" y="2799563"/>
                <a:ext cx="208061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11324" h="369" extrusionOk="0">
                    <a:moveTo>
                      <a:pt x="67" y="0"/>
                    </a:moveTo>
                    <a:cubicBezTo>
                      <a:pt x="25" y="0"/>
                      <a:pt x="0" y="34"/>
                      <a:pt x="0" y="67"/>
                    </a:cubicBezTo>
                    <a:lnTo>
                      <a:pt x="0" y="293"/>
                    </a:lnTo>
                    <a:cubicBezTo>
                      <a:pt x="0" y="335"/>
                      <a:pt x="25" y="369"/>
                      <a:pt x="67" y="369"/>
                    </a:cubicBezTo>
                    <a:lnTo>
                      <a:pt x="11248" y="369"/>
                    </a:lnTo>
                    <a:cubicBezTo>
                      <a:pt x="11290" y="369"/>
                      <a:pt x="11324" y="335"/>
                      <a:pt x="11324" y="293"/>
                    </a:cubicBezTo>
                    <a:lnTo>
                      <a:pt x="11324" y="67"/>
                    </a:lnTo>
                    <a:cubicBezTo>
                      <a:pt x="11324" y="34"/>
                      <a:pt x="11290" y="0"/>
                      <a:pt x="112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2698631" scaled="0"/>
              </a:gradFill>
              <a:ln w="285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" name="Google Shape;1309;p71">
              <a:extLst>
                <a:ext uri="{FF2B5EF4-FFF2-40B4-BE49-F238E27FC236}">
                  <a16:creationId xmlns:a16="http://schemas.microsoft.com/office/drawing/2014/main" id="{7028A9B1-FFC4-274D-4145-501D062FC201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426" b="426"/>
            <a:stretch/>
          </p:blipFill>
          <p:spPr>
            <a:xfrm>
              <a:off x="2654475" y="2289175"/>
              <a:ext cx="3277500" cy="1827900"/>
            </a:xfrm>
            <a:prstGeom prst="roundRect">
              <a:avLst>
                <a:gd name="adj" fmla="val 1290"/>
              </a:avLst>
            </a:prstGeom>
            <a:noFill/>
            <a:ln w="28575">
              <a:solidFill>
                <a:schemeClr val="accent1"/>
              </a:solidFill>
            </a:ln>
          </p:spPr>
        </p:pic>
      </p:grpSp>
      <p:pic>
        <p:nvPicPr>
          <p:cNvPr id="8" name="2024-02-07 20-53-42">
            <a:hlinkClick r:id="" action="ppaction://media"/>
            <a:extLst>
              <a:ext uri="{FF2B5EF4-FFF2-40B4-BE49-F238E27FC236}">
                <a16:creationId xmlns:a16="http://schemas.microsoft.com/office/drawing/2014/main" id="{F1F4BF87-3CF5-633E-4B0F-83B62FEEA6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67691" y="1256858"/>
            <a:ext cx="4675172" cy="2629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549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00"/>
    </mc:Choice>
    <mc:Fallback xmlns=""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C9B18C3E-545F-F4ED-2AEF-5BB1ADD57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6">
            <a:extLst>
              <a:ext uri="{FF2B5EF4-FFF2-40B4-BE49-F238E27FC236}">
                <a16:creationId xmlns:a16="http://schemas.microsoft.com/office/drawing/2014/main" id="{71ADAF85-07A8-FE3C-0DA0-DA7995F43E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5395" y="2255241"/>
            <a:ext cx="41301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/>
              <a:t>Demo</a:t>
            </a:r>
            <a:endParaRPr lang="en-US" sz="4000"/>
          </a:p>
        </p:txBody>
      </p:sp>
      <p:sp>
        <p:nvSpPr>
          <p:cNvPr id="513" name="Google Shape;513;p46">
            <a:extLst>
              <a:ext uri="{FF2B5EF4-FFF2-40B4-BE49-F238E27FC236}">
                <a16:creationId xmlns:a16="http://schemas.microsoft.com/office/drawing/2014/main" id="{25C0DAA7-217D-C4A7-0DEE-36A8B5B1B7F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5" y="986040"/>
            <a:ext cx="2125500" cy="11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28204809-D891-A174-D048-C7314A4F3BC8}"/>
              </a:ext>
            </a:extLst>
          </p:cNvPr>
          <p:cNvGrpSpPr/>
          <p:nvPr/>
        </p:nvGrpSpPr>
        <p:grpSpPr>
          <a:xfrm>
            <a:off x="-297860" y="-215204"/>
            <a:ext cx="9739719" cy="6161113"/>
            <a:chOff x="2525848" y="2195030"/>
            <a:chExt cx="3526626" cy="2221332"/>
          </a:xfrm>
        </p:grpSpPr>
        <p:grpSp>
          <p:nvGrpSpPr>
            <p:cNvPr id="10" name="Google Shape;1305;p71">
              <a:extLst>
                <a:ext uri="{FF2B5EF4-FFF2-40B4-BE49-F238E27FC236}">
                  <a16:creationId xmlns:a16="http://schemas.microsoft.com/office/drawing/2014/main" id="{185F300F-80A9-2383-DF31-6995AEE12D5C}"/>
                </a:ext>
              </a:extLst>
            </p:cNvPr>
            <p:cNvGrpSpPr/>
            <p:nvPr/>
          </p:nvGrpSpPr>
          <p:grpSpPr>
            <a:xfrm>
              <a:off x="2525848" y="2195030"/>
              <a:ext cx="3526626" cy="2221332"/>
              <a:chOff x="789373" y="615705"/>
              <a:chExt cx="3526626" cy="2221332"/>
            </a:xfrm>
          </p:grpSpPr>
          <p:sp>
            <p:nvSpPr>
              <p:cNvPr id="12" name="Google Shape;1306;p71">
                <a:extLst>
                  <a:ext uri="{FF2B5EF4-FFF2-40B4-BE49-F238E27FC236}">
                    <a16:creationId xmlns:a16="http://schemas.microsoft.com/office/drawing/2014/main" id="{CBA3BC95-5C2F-F2DE-B020-56261E996FE4}"/>
                  </a:ext>
                </a:extLst>
              </p:cNvPr>
              <p:cNvSpPr/>
              <p:nvPr/>
            </p:nvSpPr>
            <p:spPr>
              <a:xfrm>
                <a:off x="2198628" y="2592975"/>
                <a:ext cx="708130" cy="211346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4194" extrusionOk="0">
                    <a:moveTo>
                      <a:pt x="1" y="1"/>
                    </a:moveTo>
                    <a:lnTo>
                      <a:pt x="1" y="4194"/>
                    </a:lnTo>
                    <a:lnTo>
                      <a:pt x="7198" y="4194"/>
                    </a:lnTo>
                    <a:lnTo>
                      <a:pt x="7198" y="1"/>
                    </a:lnTo>
                    <a:close/>
                  </a:path>
                </a:pathLst>
              </a:cu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2698631" scaled="0"/>
              </a:gradFill>
              <a:ln w="285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07;p71">
                <a:extLst>
                  <a:ext uri="{FF2B5EF4-FFF2-40B4-BE49-F238E27FC236}">
                    <a16:creationId xmlns:a16="http://schemas.microsoft.com/office/drawing/2014/main" id="{F3B89C8A-6AFC-A048-8A11-74F5A068271D}"/>
                  </a:ext>
                </a:extLst>
              </p:cNvPr>
              <p:cNvSpPr/>
              <p:nvPr/>
            </p:nvSpPr>
            <p:spPr>
              <a:xfrm>
                <a:off x="789373" y="615705"/>
                <a:ext cx="3526626" cy="2005926"/>
              </a:xfrm>
              <a:custGeom>
                <a:avLst/>
                <a:gdLst/>
                <a:ahLst/>
                <a:cxnLst/>
                <a:rect l="l" t="t" r="r" b="b"/>
                <a:pathLst>
                  <a:path w="33746" h="21384" extrusionOk="0">
                    <a:moveTo>
                      <a:pt x="32548" y="1021"/>
                    </a:moveTo>
                    <a:lnTo>
                      <a:pt x="32548" y="20362"/>
                    </a:lnTo>
                    <a:lnTo>
                      <a:pt x="1197" y="20362"/>
                    </a:lnTo>
                    <a:lnTo>
                      <a:pt x="1197" y="1021"/>
                    </a:lnTo>
                    <a:close/>
                    <a:moveTo>
                      <a:pt x="477" y="0"/>
                    </a:moveTo>
                    <a:cubicBezTo>
                      <a:pt x="210" y="0"/>
                      <a:pt x="0" y="209"/>
                      <a:pt x="0" y="477"/>
                    </a:cubicBezTo>
                    <a:lnTo>
                      <a:pt x="0" y="20906"/>
                    </a:lnTo>
                    <a:cubicBezTo>
                      <a:pt x="0" y="21174"/>
                      <a:pt x="218" y="21384"/>
                      <a:pt x="477" y="21384"/>
                    </a:cubicBezTo>
                    <a:lnTo>
                      <a:pt x="33268" y="21384"/>
                    </a:lnTo>
                    <a:cubicBezTo>
                      <a:pt x="33536" y="21384"/>
                      <a:pt x="33745" y="21166"/>
                      <a:pt x="33745" y="20906"/>
                    </a:cubicBezTo>
                    <a:lnTo>
                      <a:pt x="33745" y="477"/>
                    </a:lnTo>
                    <a:cubicBezTo>
                      <a:pt x="33745" y="209"/>
                      <a:pt x="33536" y="0"/>
                      <a:pt x="3326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13500032" scaled="0"/>
              </a:gradFill>
              <a:ln w="285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308;p71">
                <a:extLst>
                  <a:ext uri="{FF2B5EF4-FFF2-40B4-BE49-F238E27FC236}">
                    <a16:creationId xmlns:a16="http://schemas.microsoft.com/office/drawing/2014/main" id="{4F64B4DF-8670-EE4D-4013-4BACF172FFDC}"/>
                  </a:ext>
                </a:extLst>
              </p:cNvPr>
              <p:cNvSpPr/>
              <p:nvPr/>
            </p:nvSpPr>
            <p:spPr>
              <a:xfrm>
                <a:off x="1512375" y="2799563"/>
                <a:ext cx="208061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11324" h="369" extrusionOk="0">
                    <a:moveTo>
                      <a:pt x="67" y="0"/>
                    </a:moveTo>
                    <a:cubicBezTo>
                      <a:pt x="25" y="0"/>
                      <a:pt x="0" y="34"/>
                      <a:pt x="0" y="67"/>
                    </a:cubicBezTo>
                    <a:lnTo>
                      <a:pt x="0" y="293"/>
                    </a:lnTo>
                    <a:cubicBezTo>
                      <a:pt x="0" y="335"/>
                      <a:pt x="25" y="369"/>
                      <a:pt x="67" y="369"/>
                    </a:cubicBezTo>
                    <a:lnTo>
                      <a:pt x="11248" y="369"/>
                    </a:lnTo>
                    <a:cubicBezTo>
                      <a:pt x="11290" y="369"/>
                      <a:pt x="11324" y="335"/>
                      <a:pt x="11324" y="293"/>
                    </a:cubicBezTo>
                    <a:lnTo>
                      <a:pt x="11324" y="67"/>
                    </a:lnTo>
                    <a:cubicBezTo>
                      <a:pt x="11324" y="34"/>
                      <a:pt x="11290" y="0"/>
                      <a:pt x="112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2698631" scaled="0"/>
              </a:gradFill>
              <a:ln w="285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1" name="Google Shape;1309;p71">
              <a:extLst>
                <a:ext uri="{FF2B5EF4-FFF2-40B4-BE49-F238E27FC236}">
                  <a16:creationId xmlns:a16="http://schemas.microsoft.com/office/drawing/2014/main" id="{5288E51B-7BA8-5F59-45E9-391294C28C33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426" b="426"/>
            <a:stretch/>
          </p:blipFill>
          <p:spPr>
            <a:xfrm>
              <a:off x="2654475" y="2289175"/>
              <a:ext cx="3277500" cy="1827900"/>
            </a:xfrm>
            <a:prstGeom prst="roundRect">
              <a:avLst>
                <a:gd name="adj" fmla="val 1290"/>
              </a:avLst>
            </a:prstGeom>
            <a:noFill/>
            <a:ln w="28575">
              <a:solidFill>
                <a:schemeClr val="accent1"/>
              </a:solidFill>
            </a:ln>
          </p:spPr>
        </p:pic>
      </p:grpSp>
      <p:pic>
        <p:nvPicPr>
          <p:cNvPr id="15" name="2024-02-07 20-53-42">
            <a:hlinkClick r:id="" action="ppaction://media"/>
            <a:extLst>
              <a:ext uri="{FF2B5EF4-FFF2-40B4-BE49-F238E27FC236}">
                <a16:creationId xmlns:a16="http://schemas.microsoft.com/office/drawing/2014/main" id="{65F1F487-94F9-8BEF-7502-4AD4917AE1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695" y="37840"/>
            <a:ext cx="9041849" cy="508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528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36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47B42C9F-CEFD-A245-951F-AD605B6E6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6">
            <a:extLst>
              <a:ext uri="{FF2B5EF4-FFF2-40B4-BE49-F238E27FC236}">
                <a16:creationId xmlns:a16="http://schemas.microsoft.com/office/drawing/2014/main" id="{DBFAA421-B76D-A11C-AD60-A87B8B750C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5395" y="2255241"/>
            <a:ext cx="41301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200"/>
              <a:t>Misserfolge</a:t>
            </a:r>
            <a:br>
              <a:rPr lang="en" sz="3200"/>
            </a:br>
            <a:r>
              <a:rPr lang="en" sz="3200"/>
              <a:t>und Schwierigkeiten</a:t>
            </a:r>
            <a:endParaRPr lang="en-US" sz="3200"/>
          </a:p>
        </p:txBody>
      </p:sp>
      <p:sp>
        <p:nvSpPr>
          <p:cNvPr id="513" name="Google Shape;513;p46">
            <a:extLst>
              <a:ext uri="{FF2B5EF4-FFF2-40B4-BE49-F238E27FC236}">
                <a16:creationId xmlns:a16="http://schemas.microsoft.com/office/drawing/2014/main" id="{2378C47F-089E-53EF-CEE9-69D292FFD93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5" y="986040"/>
            <a:ext cx="2125500" cy="11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5164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899"/>
    </mc:Choice>
    <mc:Fallback xmlns="">
      <p:transition advTm="5899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8"/>
          <p:cNvSpPr txBox="1">
            <a:spLocks noGrp="1"/>
          </p:cNvSpPr>
          <p:nvPr>
            <p:ph type="title"/>
          </p:nvPr>
        </p:nvSpPr>
        <p:spPr>
          <a:xfrm>
            <a:off x="3683000" y="539500"/>
            <a:ext cx="4747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Service Aufteilung</a:t>
            </a:r>
            <a:endParaRPr dirty="0"/>
          </a:p>
        </p:txBody>
      </p:sp>
      <p:sp>
        <p:nvSpPr>
          <p:cNvPr id="528" name="Google Shape;528;p48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529" name="Google Shape;529;p48"/>
          <p:cNvSpPr txBox="1">
            <a:spLocks noGrp="1"/>
          </p:cNvSpPr>
          <p:nvPr>
            <p:ph type="subTitle" idx="1"/>
          </p:nvPr>
        </p:nvSpPr>
        <p:spPr>
          <a:xfrm>
            <a:off x="3856700" y="1508165"/>
            <a:ext cx="34074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All-in-one</a:t>
            </a:r>
            <a:endParaRPr/>
          </a:p>
        </p:txBody>
      </p:sp>
      <p:sp>
        <p:nvSpPr>
          <p:cNvPr id="530" name="Google Shape;530;p48"/>
          <p:cNvSpPr txBox="1">
            <a:spLocks noGrp="1"/>
          </p:cNvSpPr>
          <p:nvPr>
            <p:ph type="subTitle" idx="2"/>
          </p:nvPr>
        </p:nvSpPr>
        <p:spPr>
          <a:xfrm>
            <a:off x="3856700" y="3060269"/>
            <a:ext cx="34074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Mühsame Aufteilung</a:t>
            </a:r>
            <a:endParaRPr dirty="0"/>
          </a:p>
        </p:txBody>
      </p:sp>
      <p:sp>
        <p:nvSpPr>
          <p:cNvPr id="531" name="Google Shape;531;p48"/>
          <p:cNvSpPr txBox="1">
            <a:spLocks noGrp="1"/>
          </p:cNvSpPr>
          <p:nvPr>
            <p:ph type="subTitle" idx="3"/>
          </p:nvPr>
        </p:nvSpPr>
        <p:spPr>
          <a:xfrm>
            <a:off x="3856700" y="1988976"/>
            <a:ext cx="3407400" cy="6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Eventservice, Userservice und Repository waren alles in -&gt; Eventplaner</a:t>
            </a:r>
            <a:endParaRPr dirty="0"/>
          </a:p>
        </p:txBody>
      </p:sp>
      <p:sp>
        <p:nvSpPr>
          <p:cNvPr id="532" name="Google Shape;532;p48"/>
          <p:cNvSpPr txBox="1">
            <a:spLocks noGrp="1"/>
          </p:cNvSpPr>
          <p:nvPr>
            <p:ph type="subTitle" idx="4"/>
          </p:nvPr>
        </p:nvSpPr>
        <p:spPr>
          <a:xfrm>
            <a:off x="3856700" y="3478226"/>
            <a:ext cx="3407400" cy="6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Haben den Service Eventplaner aufgeteilt</a:t>
            </a:r>
            <a:endParaRPr/>
          </a:p>
        </p:txBody>
      </p:sp>
      <p:sp>
        <p:nvSpPr>
          <p:cNvPr id="533" name="Google Shape;533;p48"/>
          <p:cNvSpPr/>
          <p:nvPr/>
        </p:nvSpPr>
        <p:spPr>
          <a:xfrm>
            <a:off x="7478049" y="1769537"/>
            <a:ext cx="813685" cy="730740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8"/>
          <p:cNvSpPr/>
          <p:nvPr/>
        </p:nvSpPr>
        <p:spPr>
          <a:xfrm>
            <a:off x="7483146" y="3192114"/>
            <a:ext cx="813685" cy="730740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669;p75">
            <a:extLst>
              <a:ext uri="{FF2B5EF4-FFF2-40B4-BE49-F238E27FC236}">
                <a16:creationId xmlns:a16="http://schemas.microsoft.com/office/drawing/2014/main" id="{95821B8F-3587-19B3-0A10-895564200BE8}"/>
              </a:ext>
            </a:extLst>
          </p:cNvPr>
          <p:cNvGrpSpPr/>
          <p:nvPr/>
        </p:nvGrpSpPr>
        <p:grpSpPr>
          <a:xfrm>
            <a:off x="7779260" y="1967822"/>
            <a:ext cx="253928" cy="324752"/>
            <a:chOff x="2184046" y="2670692"/>
            <a:chExt cx="264676" cy="338492"/>
          </a:xfrm>
        </p:grpSpPr>
        <p:sp>
          <p:nvSpPr>
            <p:cNvPr id="3" name="Google Shape;1670;p75">
              <a:extLst>
                <a:ext uri="{FF2B5EF4-FFF2-40B4-BE49-F238E27FC236}">
                  <a16:creationId xmlns:a16="http://schemas.microsoft.com/office/drawing/2014/main" id="{DC5AFED6-E8B1-8778-B367-02B253E1057B}"/>
                </a:ext>
              </a:extLst>
            </p:cNvPr>
            <p:cNvSpPr/>
            <p:nvPr/>
          </p:nvSpPr>
          <p:spPr>
            <a:xfrm>
              <a:off x="2210590" y="2786830"/>
              <a:ext cx="84649" cy="30724"/>
            </a:xfrm>
            <a:custGeom>
              <a:avLst/>
              <a:gdLst/>
              <a:ahLst/>
              <a:cxnLst/>
              <a:rect l="l" t="t" r="r" b="b"/>
              <a:pathLst>
                <a:path w="2430" h="882" extrusionOk="0">
                  <a:moveTo>
                    <a:pt x="2120" y="286"/>
                  </a:moveTo>
                  <a:lnTo>
                    <a:pt x="2120" y="620"/>
                  </a:lnTo>
                  <a:lnTo>
                    <a:pt x="286" y="620"/>
                  </a:lnTo>
                  <a:lnTo>
                    <a:pt x="286" y="286"/>
                  </a:lnTo>
                  <a:close/>
                  <a:moveTo>
                    <a:pt x="0" y="0"/>
                  </a:moveTo>
                  <a:lnTo>
                    <a:pt x="0" y="882"/>
                  </a:lnTo>
                  <a:lnTo>
                    <a:pt x="2430" y="882"/>
                  </a:lnTo>
                  <a:lnTo>
                    <a:pt x="24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671;p75">
              <a:extLst>
                <a:ext uri="{FF2B5EF4-FFF2-40B4-BE49-F238E27FC236}">
                  <a16:creationId xmlns:a16="http://schemas.microsoft.com/office/drawing/2014/main" id="{878FD22B-D12D-34E6-BCB3-8CA3B43E2B16}"/>
                </a:ext>
              </a:extLst>
            </p:cNvPr>
            <p:cNvSpPr/>
            <p:nvPr/>
          </p:nvSpPr>
          <p:spPr>
            <a:xfrm>
              <a:off x="2369854" y="2796793"/>
              <a:ext cx="9998" cy="10799"/>
            </a:xfrm>
            <a:custGeom>
              <a:avLst/>
              <a:gdLst/>
              <a:ahLst/>
              <a:cxnLst/>
              <a:rect l="l" t="t" r="r" b="b"/>
              <a:pathLst>
                <a:path w="287" h="310" extrusionOk="0">
                  <a:moveTo>
                    <a:pt x="1" y="0"/>
                  </a:moveTo>
                  <a:lnTo>
                    <a:pt x="1" y="310"/>
                  </a:lnTo>
                  <a:lnTo>
                    <a:pt x="287" y="310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672;p75">
              <a:extLst>
                <a:ext uri="{FF2B5EF4-FFF2-40B4-BE49-F238E27FC236}">
                  <a16:creationId xmlns:a16="http://schemas.microsoft.com/office/drawing/2014/main" id="{FC7B4FB3-EF01-DF4D-6E8A-C9005FC0B757}"/>
                </a:ext>
              </a:extLst>
            </p:cNvPr>
            <p:cNvSpPr/>
            <p:nvPr/>
          </p:nvSpPr>
          <p:spPr>
            <a:xfrm>
              <a:off x="2391451" y="2796793"/>
              <a:ext cx="9963" cy="10799"/>
            </a:xfrm>
            <a:custGeom>
              <a:avLst/>
              <a:gdLst/>
              <a:ahLst/>
              <a:cxnLst/>
              <a:rect l="l" t="t" r="r" b="b"/>
              <a:pathLst>
                <a:path w="286" h="310" extrusionOk="0">
                  <a:moveTo>
                    <a:pt x="0" y="0"/>
                  </a:moveTo>
                  <a:lnTo>
                    <a:pt x="0" y="310"/>
                  </a:lnTo>
                  <a:lnTo>
                    <a:pt x="286" y="310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673;p75">
              <a:extLst>
                <a:ext uri="{FF2B5EF4-FFF2-40B4-BE49-F238E27FC236}">
                  <a16:creationId xmlns:a16="http://schemas.microsoft.com/office/drawing/2014/main" id="{C7781C0E-C7EF-9D93-596A-BE49B937DFF1}"/>
                </a:ext>
              </a:extLst>
            </p:cNvPr>
            <p:cNvSpPr/>
            <p:nvPr/>
          </p:nvSpPr>
          <p:spPr>
            <a:xfrm>
              <a:off x="2412178" y="2796793"/>
              <a:ext cx="9998" cy="10799"/>
            </a:xfrm>
            <a:custGeom>
              <a:avLst/>
              <a:gdLst/>
              <a:ahLst/>
              <a:cxnLst/>
              <a:rect l="l" t="t" r="r" b="b"/>
              <a:pathLst>
                <a:path w="287" h="310" extrusionOk="0">
                  <a:moveTo>
                    <a:pt x="0" y="0"/>
                  </a:moveTo>
                  <a:lnTo>
                    <a:pt x="0" y="310"/>
                  </a:lnTo>
                  <a:lnTo>
                    <a:pt x="286" y="310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674;p75">
              <a:extLst>
                <a:ext uri="{FF2B5EF4-FFF2-40B4-BE49-F238E27FC236}">
                  <a16:creationId xmlns:a16="http://schemas.microsoft.com/office/drawing/2014/main" id="{79409A26-E625-F044-F30E-BC72B41A5708}"/>
                </a:ext>
              </a:extLst>
            </p:cNvPr>
            <p:cNvSpPr/>
            <p:nvPr/>
          </p:nvSpPr>
          <p:spPr>
            <a:xfrm>
              <a:off x="2306002" y="2785158"/>
              <a:ext cx="10799" cy="32397"/>
            </a:xfrm>
            <a:custGeom>
              <a:avLst/>
              <a:gdLst/>
              <a:ahLst/>
              <a:cxnLst/>
              <a:rect l="l" t="t" r="r" b="b"/>
              <a:pathLst>
                <a:path w="310" h="930" extrusionOk="0">
                  <a:moveTo>
                    <a:pt x="0" y="1"/>
                  </a:moveTo>
                  <a:lnTo>
                    <a:pt x="0" y="930"/>
                  </a:lnTo>
                  <a:lnTo>
                    <a:pt x="310" y="930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75;p75">
              <a:extLst>
                <a:ext uri="{FF2B5EF4-FFF2-40B4-BE49-F238E27FC236}">
                  <a16:creationId xmlns:a16="http://schemas.microsoft.com/office/drawing/2014/main" id="{801C3B3E-5227-7246-0C61-42A0E861805C}"/>
                </a:ext>
              </a:extLst>
            </p:cNvPr>
            <p:cNvSpPr/>
            <p:nvPr/>
          </p:nvSpPr>
          <p:spPr>
            <a:xfrm>
              <a:off x="2326729" y="2785158"/>
              <a:ext cx="10834" cy="32397"/>
            </a:xfrm>
            <a:custGeom>
              <a:avLst/>
              <a:gdLst/>
              <a:ahLst/>
              <a:cxnLst/>
              <a:rect l="l" t="t" r="r" b="b"/>
              <a:pathLst>
                <a:path w="311" h="930" extrusionOk="0">
                  <a:moveTo>
                    <a:pt x="0" y="1"/>
                  </a:moveTo>
                  <a:lnTo>
                    <a:pt x="0" y="930"/>
                  </a:lnTo>
                  <a:lnTo>
                    <a:pt x="310" y="930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76;p75">
              <a:extLst>
                <a:ext uri="{FF2B5EF4-FFF2-40B4-BE49-F238E27FC236}">
                  <a16:creationId xmlns:a16="http://schemas.microsoft.com/office/drawing/2014/main" id="{FF8A4FBB-004E-C164-E99B-C89F5F6C7EED}"/>
                </a:ext>
              </a:extLst>
            </p:cNvPr>
            <p:cNvSpPr/>
            <p:nvPr/>
          </p:nvSpPr>
          <p:spPr>
            <a:xfrm>
              <a:off x="2349127" y="2785158"/>
              <a:ext cx="9998" cy="32397"/>
            </a:xfrm>
            <a:custGeom>
              <a:avLst/>
              <a:gdLst/>
              <a:ahLst/>
              <a:cxnLst/>
              <a:rect l="l" t="t" r="r" b="b"/>
              <a:pathLst>
                <a:path w="287" h="930" extrusionOk="0">
                  <a:moveTo>
                    <a:pt x="0" y="1"/>
                  </a:moveTo>
                  <a:lnTo>
                    <a:pt x="0" y="930"/>
                  </a:lnTo>
                  <a:lnTo>
                    <a:pt x="286" y="93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677;p75">
              <a:extLst>
                <a:ext uri="{FF2B5EF4-FFF2-40B4-BE49-F238E27FC236}">
                  <a16:creationId xmlns:a16="http://schemas.microsoft.com/office/drawing/2014/main" id="{90E9D7B4-B5BD-8CFC-A3E5-D897D38E4FA0}"/>
                </a:ext>
              </a:extLst>
            </p:cNvPr>
            <p:cNvSpPr/>
            <p:nvPr/>
          </p:nvSpPr>
          <p:spPr>
            <a:xfrm>
              <a:off x="2210590" y="2880570"/>
              <a:ext cx="10834" cy="32397"/>
            </a:xfrm>
            <a:custGeom>
              <a:avLst/>
              <a:gdLst/>
              <a:ahLst/>
              <a:cxnLst/>
              <a:rect l="l" t="t" r="r" b="b"/>
              <a:pathLst>
                <a:path w="311" h="930" extrusionOk="0">
                  <a:moveTo>
                    <a:pt x="0" y="1"/>
                  </a:moveTo>
                  <a:lnTo>
                    <a:pt x="0" y="929"/>
                  </a:lnTo>
                  <a:lnTo>
                    <a:pt x="310" y="929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678;p75">
              <a:extLst>
                <a:ext uri="{FF2B5EF4-FFF2-40B4-BE49-F238E27FC236}">
                  <a16:creationId xmlns:a16="http://schemas.microsoft.com/office/drawing/2014/main" id="{A620F114-FC1A-1B99-33AC-8D435EBB49DD}"/>
                </a:ext>
              </a:extLst>
            </p:cNvPr>
            <p:cNvSpPr/>
            <p:nvPr/>
          </p:nvSpPr>
          <p:spPr>
            <a:xfrm>
              <a:off x="2231317" y="2880570"/>
              <a:ext cx="10834" cy="32397"/>
            </a:xfrm>
            <a:custGeom>
              <a:avLst/>
              <a:gdLst/>
              <a:ahLst/>
              <a:cxnLst/>
              <a:rect l="l" t="t" r="r" b="b"/>
              <a:pathLst>
                <a:path w="311" h="930" extrusionOk="0">
                  <a:moveTo>
                    <a:pt x="1" y="1"/>
                  </a:moveTo>
                  <a:lnTo>
                    <a:pt x="1" y="929"/>
                  </a:lnTo>
                  <a:lnTo>
                    <a:pt x="310" y="929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679;p75">
              <a:extLst>
                <a:ext uri="{FF2B5EF4-FFF2-40B4-BE49-F238E27FC236}">
                  <a16:creationId xmlns:a16="http://schemas.microsoft.com/office/drawing/2014/main" id="{41A6CA57-3E79-A110-33E9-C19B3E7D4808}"/>
                </a:ext>
              </a:extLst>
            </p:cNvPr>
            <p:cNvSpPr/>
            <p:nvPr/>
          </p:nvSpPr>
          <p:spPr>
            <a:xfrm>
              <a:off x="2253715" y="2880570"/>
              <a:ext cx="9998" cy="32397"/>
            </a:xfrm>
            <a:custGeom>
              <a:avLst/>
              <a:gdLst/>
              <a:ahLst/>
              <a:cxnLst/>
              <a:rect l="l" t="t" r="r" b="b"/>
              <a:pathLst>
                <a:path w="287" h="930" extrusionOk="0">
                  <a:moveTo>
                    <a:pt x="1" y="1"/>
                  </a:moveTo>
                  <a:lnTo>
                    <a:pt x="1" y="929"/>
                  </a:lnTo>
                  <a:lnTo>
                    <a:pt x="287" y="92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680;p75">
              <a:extLst>
                <a:ext uri="{FF2B5EF4-FFF2-40B4-BE49-F238E27FC236}">
                  <a16:creationId xmlns:a16="http://schemas.microsoft.com/office/drawing/2014/main" id="{58CDDBCA-1C42-C6D4-6A3D-EED97413EB60}"/>
                </a:ext>
              </a:extLst>
            </p:cNvPr>
            <p:cNvSpPr/>
            <p:nvPr/>
          </p:nvSpPr>
          <p:spPr>
            <a:xfrm>
              <a:off x="2369854" y="2880570"/>
              <a:ext cx="9998" cy="32397"/>
            </a:xfrm>
            <a:custGeom>
              <a:avLst/>
              <a:gdLst/>
              <a:ahLst/>
              <a:cxnLst/>
              <a:rect l="l" t="t" r="r" b="b"/>
              <a:pathLst>
                <a:path w="287" h="930" extrusionOk="0">
                  <a:moveTo>
                    <a:pt x="1" y="1"/>
                  </a:moveTo>
                  <a:lnTo>
                    <a:pt x="1" y="929"/>
                  </a:lnTo>
                  <a:lnTo>
                    <a:pt x="287" y="92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681;p75">
              <a:extLst>
                <a:ext uri="{FF2B5EF4-FFF2-40B4-BE49-F238E27FC236}">
                  <a16:creationId xmlns:a16="http://schemas.microsoft.com/office/drawing/2014/main" id="{B47D12F4-AC08-7DC5-2C67-E76FCF561685}"/>
                </a:ext>
              </a:extLst>
            </p:cNvPr>
            <p:cNvSpPr/>
            <p:nvPr/>
          </p:nvSpPr>
          <p:spPr>
            <a:xfrm>
              <a:off x="2391451" y="2880570"/>
              <a:ext cx="9963" cy="32397"/>
            </a:xfrm>
            <a:custGeom>
              <a:avLst/>
              <a:gdLst/>
              <a:ahLst/>
              <a:cxnLst/>
              <a:rect l="l" t="t" r="r" b="b"/>
              <a:pathLst>
                <a:path w="286" h="930" extrusionOk="0">
                  <a:moveTo>
                    <a:pt x="0" y="1"/>
                  </a:moveTo>
                  <a:lnTo>
                    <a:pt x="0" y="929"/>
                  </a:lnTo>
                  <a:lnTo>
                    <a:pt x="286" y="929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682;p75">
              <a:extLst>
                <a:ext uri="{FF2B5EF4-FFF2-40B4-BE49-F238E27FC236}">
                  <a16:creationId xmlns:a16="http://schemas.microsoft.com/office/drawing/2014/main" id="{AA130EA7-CCBC-7981-708E-F059BBE5A8F2}"/>
                </a:ext>
              </a:extLst>
            </p:cNvPr>
            <p:cNvSpPr/>
            <p:nvPr/>
          </p:nvSpPr>
          <p:spPr>
            <a:xfrm>
              <a:off x="2412178" y="2880570"/>
              <a:ext cx="9998" cy="32397"/>
            </a:xfrm>
            <a:custGeom>
              <a:avLst/>
              <a:gdLst/>
              <a:ahLst/>
              <a:cxnLst/>
              <a:rect l="l" t="t" r="r" b="b"/>
              <a:pathLst>
                <a:path w="287" h="930" extrusionOk="0">
                  <a:moveTo>
                    <a:pt x="0" y="1"/>
                  </a:moveTo>
                  <a:lnTo>
                    <a:pt x="0" y="929"/>
                  </a:lnTo>
                  <a:lnTo>
                    <a:pt x="286" y="929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83;p75">
              <a:extLst>
                <a:ext uri="{FF2B5EF4-FFF2-40B4-BE49-F238E27FC236}">
                  <a16:creationId xmlns:a16="http://schemas.microsoft.com/office/drawing/2014/main" id="{1B7B8929-BD3A-8970-A4B1-43C149EC1F34}"/>
                </a:ext>
              </a:extLst>
            </p:cNvPr>
            <p:cNvSpPr/>
            <p:nvPr/>
          </p:nvSpPr>
          <p:spPr>
            <a:xfrm>
              <a:off x="2184046" y="2670692"/>
              <a:ext cx="264676" cy="338492"/>
            </a:xfrm>
            <a:custGeom>
              <a:avLst/>
              <a:gdLst/>
              <a:ahLst/>
              <a:cxnLst/>
              <a:rect l="l" t="t" r="r" b="b"/>
              <a:pathLst>
                <a:path w="7598" h="9717" extrusionOk="0">
                  <a:moveTo>
                    <a:pt x="7311" y="262"/>
                  </a:moveTo>
                  <a:lnTo>
                    <a:pt x="7311" y="1810"/>
                  </a:lnTo>
                  <a:lnTo>
                    <a:pt x="286" y="1810"/>
                  </a:lnTo>
                  <a:lnTo>
                    <a:pt x="286" y="262"/>
                  </a:lnTo>
                  <a:close/>
                  <a:moveTo>
                    <a:pt x="6430" y="2096"/>
                  </a:moveTo>
                  <a:lnTo>
                    <a:pt x="6430" y="2739"/>
                  </a:lnTo>
                  <a:lnTo>
                    <a:pt x="5811" y="2739"/>
                  </a:lnTo>
                  <a:lnTo>
                    <a:pt x="5811" y="3025"/>
                  </a:lnTo>
                  <a:lnTo>
                    <a:pt x="7311" y="3025"/>
                  </a:lnTo>
                  <a:lnTo>
                    <a:pt x="7311" y="4573"/>
                  </a:lnTo>
                  <a:lnTo>
                    <a:pt x="286" y="4573"/>
                  </a:lnTo>
                  <a:lnTo>
                    <a:pt x="286" y="3025"/>
                  </a:lnTo>
                  <a:lnTo>
                    <a:pt x="5502" y="3025"/>
                  </a:lnTo>
                  <a:lnTo>
                    <a:pt x="5502" y="2739"/>
                  </a:lnTo>
                  <a:lnTo>
                    <a:pt x="1215" y="2739"/>
                  </a:lnTo>
                  <a:lnTo>
                    <a:pt x="1215" y="2096"/>
                  </a:lnTo>
                  <a:close/>
                  <a:moveTo>
                    <a:pt x="6406" y="4835"/>
                  </a:moveTo>
                  <a:lnTo>
                    <a:pt x="6406" y="5478"/>
                  </a:lnTo>
                  <a:lnTo>
                    <a:pt x="1191" y="5478"/>
                  </a:lnTo>
                  <a:lnTo>
                    <a:pt x="1191" y="4835"/>
                  </a:lnTo>
                  <a:close/>
                  <a:moveTo>
                    <a:pt x="3977" y="8336"/>
                  </a:moveTo>
                  <a:lnTo>
                    <a:pt x="3977" y="9098"/>
                  </a:lnTo>
                  <a:lnTo>
                    <a:pt x="4739" y="9098"/>
                  </a:lnTo>
                  <a:lnTo>
                    <a:pt x="4739" y="9431"/>
                  </a:lnTo>
                  <a:lnTo>
                    <a:pt x="2882" y="9431"/>
                  </a:lnTo>
                  <a:lnTo>
                    <a:pt x="2882" y="9098"/>
                  </a:lnTo>
                  <a:lnTo>
                    <a:pt x="3668" y="9098"/>
                  </a:lnTo>
                  <a:lnTo>
                    <a:pt x="3668" y="8336"/>
                  </a:lnTo>
                  <a:close/>
                  <a:moveTo>
                    <a:pt x="0" y="0"/>
                  </a:moveTo>
                  <a:lnTo>
                    <a:pt x="0" y="2096"/>
                  </a:lnTo>
                  <a:lnTo>
                    <a:pt x="929" y="2096"/>
                  </a:lnTo>
                  <a:lnTo>
                    <a:pt x="929" y="2739"/>
                  </a:lnTo>
                  <a:lnTo>
                    <a:pt x="0" y="2739"/>
                  </a:lnTo>
                  <a:lnTo>
                    <a:pt x="0" y="4835"/>
                  </a:lnTo>
                  <a:lnTo>
                    <a:pt x="929" y="4835"/>
                  </a:lnTo>
                  <a:lnTo>
                    <a:pt x="929" y="5478"/>
                  </a:lnTo>
                  <a:lnTo>
                    <a:pt x="0" y="5478"/>
                  </a:lnTo>
                  <a:lnTo>
                    <a:pt x="0" y="7573"/>
                  </a:lnTo>
                  <a:lnTo>
                    <a:pt x="1667" y="7573"/>
                  </a:lnTo>
                  <a:lnTo>
                    <a:pt x="1667" y="7288"/>
                  </a:lnTo>
                  <a:lnTo>
                    <a:pt x="262" y="7288"/>
                  </a:lnTo>
                  <a:lnTo>
                    <a:pt x="262" y="5740"/>
                  </a:lnTo>
                  <a:lnTo>
                    <a:pt x="7288" y="5740"/>
                  </a:lnTo>
                  <a:lnTo>
                    <a:pt x="7288" y="7288"/>
                  </a:lnTo>
                  <a:lnTo>
                    <a:pt x="1953" y="7288"/>
                  </a:lnTo>
                  <a:lnTo>
                    <a:pt x="1953" y="7573"/>
                  </a:lnTo>
                  <a:lnTo>
                    <a:pt x="3620" y="7573"/>
                  </a:lnTo>
                  <a:lnTo>
                    <a:pt x="3620" y="8050"/>
                  </a:lnTo>
                  <a:lnTo>
                    <a:pt x="3334" y="8050"/>
                  </a:lnTo>
                  <a:lnTo>
                    <a:pt x="3334" y="8836"/>
                  </a:lnTo>
                  <a:lnTo>
                    <a:pt x="2549" y="8836"/>
                  </a:lnTo>
                  <a:lnTo>
                    <a:pt x="2549" y="9121"/>
                  </a:lnTo>
                  <a:lnTo>
                    <a:pt x="119" y="9121"/>
                  </a:lnTo>
                  <a:lnTo>
                    <a:pt x="119" y="9431"/>
                  </a:lnTo>
                  <a:lnTo>
                    <a:pt x="2549" y="9431"/>
                  </a:lnTo>
                  <a:lnTo>
                    <a:pt x="2549" y="9717"/>
                  </a:lnTo>
                  <a:lnTo>
                    <a:pt x="4978" y="9717"/>
                  </a:lnTo>
                  <a:lnTo>
                    <a:pt x="4978" y="9431"/>
                  </a:lnTo>
                  <a:lnTo>
                    <a:pt x="7407" y="9431"/>
                  </a:lnTo>
                  <a:lnTo>
                    <a:pt x="7407" y="9121"/>
                  </a:lnTo>
                  <a:lnTo>
                    <a:pt x="4978" y="9121"/>
                  </a:lnTo>
                  <a:lnTo>
                    <a:pt x="4978" y="8836"/>
                  </a:lnTo>
                  <a:lnTo>
                    <a:pt x="4192" y="8836"/>
                  </a:lnTo>
                  <a:lnTo>
                    <a:pt x="4192" y="8050"/>
                  </a:lnTo>
                  <a:lnTo>
                    <a:pt x="3906" y="8050"/>
                  </a:lnTo>
                  <a:lnTo>
                    <a:pt x="3906" y="7573"/>
                  </a:lnTo>
                  <a:lnTo>
                    <a:pt x="7550" y="7573"/>
                  </a:lnTo>
                  <a:lnTo>
                    <a:pt x="7550" y="5478"/>
                  </a:lnTo>
                  <a:lnTo>
                    <a:pt x="6645" y="5478"/>
                  </a:lnTo>
                  <a:lnTo>
                    <a:pt x="6645" y="4835"/>
                  </a:lnTo>
                  <a:lnTo>
                    <a:pt x="7550" y="4835"/>
                  </a:lnTo>
                  <a:lnTo>
                    <a:pt x="7550" y="2739"/>
                  </a:lnTo>
                  <a:lnTo>
                    <a:pt x="6645" y="2739"/>
                  </a:lnTo>
                  <a:lnTo>
                    <a:pt x="6645" y="2096"/>
                  </a:lnTo>
                  <a:lnTo>
                    <a:pt x="7597" y="2096"/>
                  </a:lnTo>
                  <a:lnTo>
                    <a:pt x="75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684;p75">
              <a:extLst>
                <a:ext uri="{FF2B5EF4-FFF2-40B4-BE49-F238E27FC236}">
                  <a16:creationId xmlns:a16="http://schemas.microsoft.com/office/drawing/2014/main" id="{3D056818-3CC2-6EA4-89BC-E2B977AE067E}"/>
                </a:ext>
              </a:extLst>
            </p:cNvPr>
            <p:cNvSpPr/>
            <p:nvPr/>
          </p:nvSpPr>
          <p:spPr>
            <a:xfrm>
              <a:off x="2210590" y="2691418"/>
              <a:ext cx="84649" cy="30724"/>
            </a:xfrm>
            <a:custGeom>
              <a:avLst/>
              <a:gdLst/>
              <a:ahLst/>
              <a:cxnLst/>
              <a:rect l="l" t="t" r="r" b="b"/>
              <a:pathLst>
                <a:path w="2430" h="882" extrusionOk="0">
                  <a:moveTo>
                    <a:pt x="2120" y="287"/>
                  </a:moveTo>
                  <a:lnTo>
                    <a:pt x="2120" y="620"/>
                  </a:lnTo>
                  <a:lnTo>
                    <a:pt x="286" y="620"/>
                  </a:lnTo>
                  <a:lnTo>
                    <a:pt x="286" y="287"/>
                  </a:lnTo>
                  <a:close/>
                  <a:moveTo>
                    <a:pt x="0" y="1"/>
                  </a:moveTo>
                  <a:lnTo>
                    <a:pt x="0" y="882"/>
                  </a:lnTo>
                  <a:lnTo>
                    <a:pt x="2430" y="882"/>
                  </a:lnTo>
                  <a:lnTo>
                    <a:pt x="2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685;p75">
              <a:extLst>
                <a:ext uri="{FF2B5EF4-FFF2-40B4-BE49-F238E27FC236}">
                  <a16:creationId xmlns:a16="http://schemas.microsoft.com/office/drawing/2014/main" id="{8B2E8FF3-12EF-711C-9F51-16EBDC277830}"/>
                </a:ext>
              </a:extLst>
            </p:cNvPr>
            <p:cNvSpPr/>
            <p:nvPr/>
          </p:nvSpPr>
          <p:spPr>
            <a:xfrm>
              <a:off x="2369854" y="2701381"/>
              <a:ext cx="9998" cy="10834"/>
            </a:xfrm>
            <a:custGeom>
              <a:avLst/>
              <a:gdLst/>
              <a:ahLst/>
              <a:cxnLst/>
              <a:rect l="l" t="t" r="r" b="b"/>
              <a:pathLst>
                <a:path w="287" h="311" extrusionOk="0">
                  <a:moveTo>
                    <a:pt x="1" y="1"/>
                  </a:moveTo>
                  <a:lnTo>
                    <a:pt x="1" y="310"/>
                  </a:lnTo>
                  <a:lnTo>
                    <a:pt x="287" y="310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86;p75">
              <a:extLst>
                <a:ext uri="{FF2B5EF4-FFF2-40B4-BE49-F238E27FC236}">
                  <a16:creationId xmlns:a16="http://schemas.microsoft.com/office/drawing/2014/main" id="{B2A804E4-3368-48D9-4DF0-322550DBA381}"/>
                </a:ext>
              </a:extLst>
            </p:cNvPr>
            <p:cNvSpPr/>
            <p:nvPr/>
          </p:nvSpPr>
          <p:spPr>
            <a:xfrm>
              <a:off x="2391451" y="2701381"/>
              <a:ext cx="9963" cy="10834"/>
            </a:xfrm>
            <a:custGeom>
              <a:avLst/>
              <a:gdLst/>
              <a:ahLst/>
              <a:cxnLst/>
              <a:rect l="l" t="t" r="r" b="b"/>
              <a:pathLst>
                <a:path w="286" h="311" extrusionOk="0">
                  <a:moveTo>
                    <a:pt x="0" y="1"/>
                  </a:moveTo>
                  <a:lnTo>
                    <a:pt x="0" y="310"/>
                  </a:lnTo>
                  <a:lnTo>
                    <a:pt x="286" y="31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87;p75">
              <a:extLst>
                <a:ext uri="{FF2B5EF4-FFF2-40B4-BE49-F238E27FC236}">
                  <a16:creationId xmlns:a16="http://schemas.microsoft.com/office/drawing/2014/main" id="{1D8E5DA4-E910-6F16-DF50-642358B1D3F5}"/>
                </a:ext>
              </a:extLst>
            </p:cNvPr>
            <p:cNvSpPr/>
            <p:nvPr/>
          </p:nvSpPr>
          <p:spPr>
            <a:xfrm>
              <a:off x="2412178" y="2701381"/>
              <a:ext cx="9998" cy="10834"/>
            </a:xfrm>
            <a:custGeom>
              <a:avLst/>
              <a:gdLst/>
              <a:ahLst/>
              <a:cxnLst/>
              <a:rect l="l" t="t" r="r" b="b"/>
              <a:pathLst>
                <a:path w="287" h="311" extrusionOk="0">
                  <a:moveTo>
                    <a:pt x="0" y="1"/>
                  </a:moveTo>
                  <a:lnTo>
                    <a:pt x="0" y="310"/>
                  </a:lnTo>
                  <a:lnTo>
                    <a:pt x="286" y="31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88;p75">
              <a:extLst>
                <a:ext uri="{FF2B5EF4-FFF2-40B4-BE49-F238E27FC236}">
                  <a16:creationId xmlns:a16="http://schemas.microsoft.com/office/drawing/2014/main" id="{7405BAD6-66D4-4081-47A1-76D180603A8B}"/>
                </a:ext>
              </a:extLst>
            </p:cNvPr>
            <p:cNvSpPr/>
            <p:nvPr/>
          </p:nvSpPr>
          <p:spPr>
            <a:xfrm>
              <a:off x="2306002" y="2689781"/>
              <a:ext cx="10799" cy="32362"/>
            </a:xfrm>
            <a:custGeom>
              <a:avLst/>
              <a:gdLst/>
              <a:ahLst/>
              <a:cxnLst/>
              <a:rect l="l" t="t" r="r" b="b"/>
              <a:pathLst>
                <a:path w="310" h="929" extrusionOk="0">
                  <a:moveTo>
                    <a:pt x="0" y="0"/>
                  </a:moveTo>
                  <a:lnTo>
                    <a:pt x="0" y="929"/>
                  </a:lnTo>
                  <a:lnTo>
                    <a:pt x="310" y="929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89;p75">
              <a:extLst>
                <a:ext uri="{FF2B5EF4-FFF2-40B4-BE49-F238E27FC236}">
                  <a16:creationId xmlns:a16="http://schemas.microsoft.com/office/drawing/2014/main" id="{5DD32B21-A9B0-CEB4-554D-D04AC1ACA285}"/>
                </a:ext>
              </a:extLst>
            </p:cNvPr>
            <p:cNvSpPr/>
            <p:nvPr/>
          </p:nvSpPr>
          <p:spPr>
            <a:xfrm>
              <a:off x="2326729" y="2689781"/>
              <a:ext cx="10834" cy="32362"/>
            </a:xfrm>
            <a:custGeom>
              <a:avLst/>
              <a:gdLst/>
              <a:ahLst/>
              <a:cxnLst/>
              <a:rect l="l" t="t" r="r" b="b"/>
              <a:pathLst>
                <a:path w="311" h="929" extrusionOk="0">
                  <a:moveTo>
                    <a:pt x="0" y="0"/>
                  </a:moveTo>
                  <a:lnTo>
                    <a:pt x="0" y="929"/>
                  </a:lnTo>
                  <a:lnTo>
                    <a:pt x="310" y="929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90;p75">
              <a:extLst>
                <a:ext uri="{FF2B5EF4-FFF2-40B4-BE49-F238E27FC236}">
                  <a16:creationId xmlns:a16="http://schemas.microsoft.com/office/drawing/2014/main" id="{F4C18D87-2572-A43E-764D-D2FACAD5012C}"/>
                </a:ext>
              </a:extLst>
            </p:cNvPr>
            <p:cNvSpPr/>
            <p:nvPr/>
          </p:nvSpPr>
          <p:spPr>
            <a:xfrm>
              <a:off x="2349127" y="2689781"/>
              <a:ext cx="9998" cy="32362"/>
            </a:xfrm>
            <a:custGeom>
              <a:avLst/>
              <a:gdLst/>
              <a:ahLst/>
              <a:cxnLst/>
              <a:rect l="l" t="t" r="r" b="b"/>
              <a:pathLst>
                <a:path w="287" h="929" extrusionOk="0">
                  <a:moveTo>
                    <a:pt x="0" y="0"/>
                  </a:moveTo>
                  <a:lnTo>
                    <a:pt x="0" y="929"/>
                  </a:lnTo>
                  <a:lnTo>
                    <a:pt x="286" y="92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91;p75">
              <a:extLst>
                <a:ext uri="{FF2B5EF4-FFF2-40B4-BE49-F238E27FC236}">
                  <a16:creationId xmlns:a16="http://schemas.microsoft.com/office/drawing/2014/main" id="{C6615A7B-6B6E-BA92-F99F-E47F20146404}"/>
                </a:ext>
              </a:extLst>
            </p:cNvPr>
            <p:cNvSpPr/>
            <p:nvPr/>
          </p:nvSpPr>
          <p:spPr>
            <a:xfrm>
              <a:off x="2296039" y="2876425"/>
              <a:ext cx="41523" cy="41523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286"/>
                  </a:moveTo>
                  <a:cubicBezTo>
                    <a:pt x="762" y="286"/>
                    <a:pt x="929" y="429"/>
                    <a:pt x="929" y="596"/>
                  </a:cubicBezTo>
                  <a:cubicBezTo>
                    <a:pt x="929" y="786"/>
                    <a:pt x="762" y="929"/>
                    <a:pt x="596" y="929"/>
                  </a:cubicBezTo>
                  <a:cubicBezTo>
                    <a:pt x="405" y="905"/>
                    <a:pt x="262" y="786"/>
                    <a:pt x="262" y="596"/>
                  </a:cubicBezTo>
                  <a:cubicBezTo>
                    <a:pt x="262" y="429"/>
                    <a:pt x="405" y="286"/>
                    <a:pt x="596" y="286"/>
                  </a:cubicBezTo>
                  <a:close/>
                  <a:moveTo>
                    <a:pt x="596" y="0"/>
                  </a:moveTo>
                  <a:cubicBezTo>
                    <a:pt x="262" y="0"/>
                    <a:pt x="0" y="286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86"/>
                    <a:pt x="929" y="0"/>
                    <a:pt x="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447;p75">
            <a:extLst>
              <a:ext uri="{FF2B5EF4-FFF2-40B4-BE49-F238E27FC236}">
                <a16:creationId xmlns:a16="http://schemas.microsoft.com/office/drawing/2014/main" id="{7EBB6522-1D99-8C88-D7CB-203715D64526}"/>
              </a:ext>
            </a:extLst>
          </p:cNvPr>
          <p:cNvGrpSpPr/>
          <p:nvPr/>
        </p:nvGrpSpPr>
        <p:grpSpPr>
          <a:xfrm>
            <a:off x="7743435" y="3382094"/>
            <a:ext cx="345427" cy="354186"/>
            <a:chOff x="5856553" y="1199871"/>
            <a:chExt cx="360054" cy="369180"/>
          </a:xfrm>
        </p:grpSpPr>
        <p:sp>
          <p:nvSpPr>
            <p:cNvPr id="26" name="Google Shape;1448;p75">
              <a:extLst>
                <a:ext uri="{FF2B5EF4-FFF2-40B4-BE49-F238E27FC236}">
                  <a16:creationId xmlns:a16="http://schemas.microsoft.com/office/drawing/2014/main" id="{7BBAAD53-8FAE-AD03-F930-507B8BED019B}"/>
                </a:ext>
              </a:extLst>
            </p:cNvPr>
            <p:cNvSpPr/>
            <p:nvPr/>
          </p:nvSpPr>
          <p:spPr>
            <a:xfrm>
              <a:off x="5974329" y="1262921"/>
              <a:ext cx="10834" cy="10834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10" y="310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49;p75">
              <a:extLst>
                <a:ext uri="{FF2B5EF4-FFF2-40B4-BE49-F238E27FC236}">
                  <a16:creationId xmlns:a16="http://schemas.microsoft.com/office/drawing/2014/main" id="{73E52DA3-5664-0B32-0B30-60B4EA07EDB7}"/>
                </a:ext>
              </a:extLst>
            </p:cNvPr>
            <p:cNvSpPr/>
            <p:nvPr/>
          </p:nvSpPr>
          <p:spPr>
            <a:xfrm>
              <a:off x="5996727" y="1262921"/>
              <a:ext cx="11670" cy="10834"/>
            </a:xfrm>
            <a:custGeom>
              <a:avLst/>
              <a:gdLst/>
              <a:ahLst/>
              <a:cxnLst/>
              <a:rect l="l" t="t" r="r" b="b"/>
              <a:pathLst>
                <a:path w="335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34" y="310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50;p75">
              <a:extLst>
                <a:ext uri="{FF2B5EF4-FFF2-40B4-BE49-F238E27FC236}">
                  <a16:creationId xmlns:a16="http://schemas.microsoft.com/office/drawing/2014/main" id="{98121F0E-EA1E-E33F-AA71-A4715B06B4D1}"/>
                </a:ext>
              </a:extLst>
            </p:cNvPr>
            <p:cNvSpPr/>
            <p:nvPr/>
          </p:nvSpPr>
          <p:spPr>
            <a:xfrm>
              <a:off x="6019962" y="1262921"/>
              <a:ext cx="10834" cy="10834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10" y="310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51;p75">
              <a:extLst>
                <a:ext uri="{FF2B5EF4-FFF2-40B4-BE49-F238E27FC236}">
                  <a16:creationId xmlns:a16="http://schemas.microsoft.com/office/drawing/2014/main" id="{BBBA1241-A064-D6F5-E5F1-8401C737A0CE}"/>
                </a:ext>
              </a:extLst>
            </p:cNvPr>
            <p:cNvSpPr/>
            <p:nvPr/>
          </p:nvSpPr>
          <p:spPr>
            <a:xfrm>
              <a:off x="5856553" y="1199871"/>
              <a:ext cx="288712" cy="206606"/>
            </a:xfrm>
            <a:custGeom>
              <a:avLst/>
              <a:gdLst/>
              <a:ahLst/>
              <a:cxnLst/>
              <a:rect l="l" t="t" r="r" b="b"/>
              <a:pathLst>
                <a:path w="8288" h="5931" extrusionOk="0">
                  <a:moveTo>
                    <a:pt x="1881" y="334"/>
                  </a:moveTo>
                  <a:lnTo>
                    <a:pt x="1881" y="1334"/>
                  </a:lnTo>
                  <a:lnTo>
                    <a:pt x="1524" y="1334"/>
                  </a:lnTo>
                  <a:lnTo>
                    <a:pt x="1524" y="334"/>
                  </a:lnTo>
                  <a:close/>
                  <a:moveTo>
                    <a:pt x="3525" y="334"/>
                  </a:moveTo>
                  <a:lnTo>
                    <a:pt x="3525" y="1334"/>
                  </a:lnTo>
                  <a:lnTo>
                    <a:pt x="3167" y="1334"/>
                  </a:lnTo>
                  <a:lnTo>
                    <a:pt x="3167" y="334"/>
                  </a:lnTo>
                  <a:close/>
                  <a:moveTo>
                    <a:pt x="5192" y="334"/>
                  </a:moveTo>
                  <a:lnTo>
                    <a:pt x="5192" y="1334"/>
                  </a:lnTo>
                  <a:lnTo>
                    <a:pt x="4834" y="1334"/>
                  </a:lnTo>
                  <a:lnTo>
                    <a:pt x="4834" y="334"/>
                  </a:lnTo>
                  <a:close/>
                  <a:moveTo>
                    <a:pt x="6835" y="334"/>
                  </a:moveTo>
                  <a:lnTo>
                    <a:pt x="6835" y="1334"/>
                  </a:lnTo>
                  <a:lnTo>
                    <a:pt x="6478" y="1334"/>
                  </a:lnTo>
                  <a:lnTo>
                    <a:pt x="6478" y="334"/>
                  </a:lnTo>
                  <a:close/>
                  <a:moveTo>
                    <a:pt x="8002" y="977"/>
                  </a:moveTo>
                  <a:lnTo>
                    <a:pt x="8002" y="2334"/>
                  </a:lnTo>
                  <a:lnTo>
                    <a:pt x="357" y="2334"/>
                  </a:lnTo>
                  <a:lnTo>
                    <a:pt x="357" y="977"/>
                  </a:lnTo>
                  <a:lnTo>
                    <a:pt x="1191" y="977"/>
                  </a:lnTo>
                  <a:lnTo>
                    <a:pt x="1191" y="1644"/>
                  </a:lnTo>
                  <a:lnTo>
                    <a:pt x="2167" y="1644"/>
                  </a:lnTo>
                  <a:lnTo>
                    <a:pt x="2167" y="977"/>
                  </a:lnTo>
                  <a:lnTo>
                    <a:pt x="2858" y="977"/>
                  </a:lnTo>
                  <a:lnTo>
                    <a:pt x="2858" y="1644"/>
                  </a:lnTo>
                  <a:lnTo>
                    <a:pt x="3834" y="1644"/>
                  </a:lnTo>
                  <a:lnTo>
                    <a:pt x="3834" y="977"/>
                  </a:lnTo>
                  <a:lnTo>
                    <a:pt x="4525" y="977"/>
                  </a:lnTo>
                  <a:lnTo>
                    <a:pt x="4525" y="1644"/>
                  </a:lnTo>
                  <a:lnTo>
                    <a:pt x="5501" y="1644"/>
                  </a:lnTo>
                  <a:lnTo>
                    <a:pt x="5501" y="977"/>
                  </a:lnTo>
                  <a:lnTo>
                    <a:pt x="6192" y="977"/>
                  </a:lnTo>
                  <a:lnTo>
                    <a:pt x="6192" y="1644"/>
                  </a:lnTo>
                  <a:lnTo>
                    <a:pt x="7168" y="1644"/>
                  </a:lnTo>
                  <a:lnTo>
                    <a:pt x="7168" y="977"/>
                  </a:lnTo>
                  <a:close/>
                  <a:moveTo>
                    <a:pt x="1167" y="1"/>
                  </a:moveTo>
                  <a:lnTo>
                    <a:pt x="1167" y="667"/>
                  </a:lnTo>
                  <a:lnTo>
                    <a:pt x="0" y="667"/>
                  </a:lnTo>
                  <a:lnTo>
                    <a:pt x="0" y="2620"/>
                  </a:lnTo>
                  <a:lnTo>
                    <a:pt x="7930" y="2620"/>
                  </a:lnTo>
                  <a:lnTo>
                    <a:pt x="7930" y="5930"/>
                  </a:lnTo>
                  <a:lnTo>
                    <a:pt x="8288" y="5930"/>
                  </a:lnTo>
                  <a:lnTo>
                    <a:pt x="8288" y="667"/>
                  </a:lnTo>
                  <a:lnTo>
                    <a:pt x="7121" y="667"/>
                  </a:lnTo>
                  <a:lnTo>
                    <a:pt x="7121" y="1"/>
                  </a:lnTo>
                  <a:lnTo>
                    <a:pt x="6168" y="1"/>
                  </a:lnTo>
                  <a:lnTo>
                    <a:pt x="6168" y="667"/>
                  </a:lnTo>
                  <a:lnTo>
                    <a:pt x="5477" y="667"/>
                  </a:lnTo>
                  <a:lnTo>
                    <a:pt x="5477" y="1"/>
                  </a:lnTo>
                  <a:lnTo>
                    <a:pt x="4501" y="1"/>
                  </a:lnTo>
                  <a:lnTo>
                    <a:pt x="4501" y="667"/>
                  </a:lnTo>
                  <a:lnTo>
                    <a:pt x="3810" y="667"/>
                  </a:lnTo>
                  <a:lnTo>
                    <a:pt x="3810" y="1"/>
                  </a:lnTo>
                  <a:lnTo>
                    <a:pt x="2834" y="1"/>
                  </a:lnTo>
                  <a:lnTo>
                    <a:pt x="2834" y="667"/>
                  </a:lnTo>
                  <a:lnTo>
                    <a:pt x="2143" y="667"/>
                  </a:lnTo>
                  <a:lnTo>
                    <a:pt x="21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52;p75">
              <a:extLst>
                <a:ext uri="{FF2B5EF4-FFF2-40B4-BE49-F238E27FC236}">
                  <a16:creationId xmlns:a16="http://schemas.microsoft.com/office/drawing/2014/main" id="{26578CE1-FBB0-FEFD-AC40-B86E542C2D5B}"/>
                </a:ext>
              </a:extLst>
            </p:cNvPr>
            <p:cNvSpPr/>
            <p:nvPr/>
          </p:nvSpPr>
          <p:spPr>
            <a:xfrm>
              <a:off x="5881425" y="1303573"/>
              <a:ext cx="68904" cy="68869"/>
            </a:xfrm>
            <a:custGeom>
              <a:avLst/>
              <a:gdLst/>
              <a:ahLst/>
              <a:cxnLst/>
              <a:rect l="l" t="t" r="r" b="b"/>
              <a:pathLst>
                <a:path w="1978" h="1977" extrusionOk="0">
                  <a:moveTo>
                    <a:pt x="1644" y="334"/>
                  </a:moveTo>
                  <a:lnTo>
                    <a:pt x="1644" y="1667"/>
                  </a:lnTo>
                  <a:lnTo>
                    <a:pt x="310" y="1667"/>
                  </a:lnTo>
                  <a:lnTo>
                    <a:pt x="310" y="334"/>
                  </a:lnTo>
                  <a:close/>
                  <a:moveTo>
                    <a:pt x="1" y="0"/>
                  </a:moveTo>
                  <a:lnTo>
                    <a:pt x="1" y="1977"/>
                  </a:lnTo>
                  <a:lnTo>
                    <a:pt x="1977" y="1977"/>
                  </a:lnTo>
                  <a:lnTo>
                    <a:pt x="1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53;p75">
              <a:extLst>
                <a:ext uri="{FF2B5EF4-FFF2-40B4-BE49-F238E27FC236}">
                  <a16:creationId xmlns:a16="http://schemas.microsoft.com/office/drawing/2014/main" id="{752BD09B-B5A1-E71E-F0E9-64DDEB72C500}"/>
                </a:ext>
              </a:extLst>
            </p:cNvPr>
            <p:cNvSpPr/>
            <p:nvPr/>
          </p:nvSpPr>
          <p:spPr>
            <a:xfrm>
              <a:off x="5967710" y="1303573"/>
              <a:ext cx="68869" cy="68869"/>
            </a:xfrm>
            <a:custGeom>
              <a:avLst/>
              <a:gdLst/>
              <a:ahLst/>
              <a:cxnLst/>
              <a:rect l="l" t="t" r="r" b="b"/>
              <a:pathLst>
                <a:path w="1977" h="1977" extrusionOk="0">
                  <a:moveTo>
                    <a:pt x="1643" y="334"/>
                  </a:moveTo>
                  <a:lnTo>
                    <a:pt x="1643" y="1667"/>
                  </a:lnTo>
                  <a:lnTo>
                    <a:pt x="310" y="1667"/>
                  </a:lnTo>
                  <a:lnTo>
                    <a:pt x="310" y="334"/>
                  </a:lnTo>
                  <a:close/>
                  <a:moveTo>
                    <a:pt x="0" y="0"/>
                  </a:moveTo>
                  <a:lnTo>
                    <a:pt x="0" y="1977"/>
                  </a:lnTo>
                  <a:lnTo>
                    <a:pt x="1977" y="1977"/>
                  </a:lnTo>
                  <a:lnTo>
                    <a:pt x="1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54;p75">
              <a:extLst>
                <a:ext uri="{FF2B5EF4-FFF2-40B4-BE49-F238E27FC236}">
                  <a16:creationId xmlns:a16="http://schemas.microsoft.com/office/drawing/2014/main" id="{980AD633-E5EA-2381-D2FB-8766923DBFFD}"/>
                </a:ext>
              </a:extLst>
            </p:cNvPr>
            <p:cNvSpPr/>
            <p:nvPr/>
          </p:nvSpPr>
          <p:spPr>
            <a:xfrm>
              <a:off x="6053961" y="1303573"/>
              <a:ext cx="68068" cy="68869"/>
            </a:xfrm>
            <a:custGeom>
              <a:avLst/>
              <a:gdLst/>
              <a:ahLst/>
              <a:cxnLst/>
              <a:rect l="l" t="t" r="r" b="b"/>
              <a:pathLst>
                <a:path w="1954" h="1977" extrusionOk="0">
                  <a:moveTo>
                    <a:pt x="1668" y="334"/>
                  </a:moveTo>
                  <a:lnTo>
                    <a:pt x="1668" y="1667"/>
                  </a:lnTo>
                  <a:lnTo>
                    <a:pt x="334" y="1667"/>
                  </a:lnTo>
                  <a:lnTo>
                    <a:pt x="334" y="334"/>
                  </a:lnTo>
                  <a:close/>
                  <a:moveTo>
                    <a:pt x="1" y="0"/>
                  </a:moveTo>
                  <a:lnTo>
                    <a:pt x="1" y="1977"/>
                  </a:lnTo>
                  <a:lnTo>
                    <a:pt x="1954" y="1977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55;p75">
              <a:extLst>
                <a:ext uri="{FF2B5EF4-FFF2-40B4-BE49-F238E27FC236}">
                  <a16:creationId xmlns:a16="http://schemas.microsoft.com/office/drawing/2014/main" id="{BFE645C4-40DE-1558-107F-390640F1A44D}"/>
                </a:ext>
              </a:extLst>
            </p:cNvPr>
            <p:cNvSpPr/>
            <p:nvPr/>
          </p:nvSpPr>
          <p:spPr>
            <a:xfrm>
              <a:off x="5881425" y="1384877"/>
              <a:ext cx="68904" cy="68033"/>
            </a:xfrm>
            <a:custGeom>
              <a:avLst/>
              <a:gdLst/>
              <a:ahLst/>
              <a:cxnLst/>
              <a:rect l="l" t="t" r="r" b="b"/>
              <a:pathLst>
                <a:path w="1978" h="1953" extrusionOk="0">
                  <a:moveTo>
                    <a:pt x="1644" y="286"/>
                  </a:moveTo>
                  <a:lnTo>
                    <a:pt x="1644" y="1620"/>
                  </a:lnTo>
                  <a:lnTo>
                    <a:pt x="310" y="1620"/>
                  </a:lnTo>
                  <a:lnTo>
                    <a:pt x="310" y="286"/>
                  </a:lnTo>
                  <a:close/>
                  <a:moveTo>
                    <a:pt x="1" y="0"/>
                  </a:moveTo>
                  <a:lnTo>
                    <a:pt x="1" y="1953"/>
                  </a:lnTo>
                  <a:lnTo>
                    <a:pt x="1977" y="1953"/>
                  </a:lnTo>
                  <a:lnTo>
                    <a:pt x="1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56;p75">
              <a:extLst>
                <a:ext uri="{FF2B5EF4-FFF2-40B4-BE49-F238E27FC236}">
                  <a16:creationId xmlns:a16="http://schemas.microsoft.com/office/drawing/2014/main" id="{DDF52F87-6A38-C39C-9C2B-D69ACF682B0C}"/>
                </a:ext>
              </a:extLst>
            </p:cNvPr>
            <p:cNvSpPr/>
            <p:nvPr/>
          </p:nvSpPr>
          <p:spPr>
            <a:xfrm>
              <a:off x="5967710" y="1384877"/>
              <a:ext cx="68869" cy="68033"/>
            </a:xfrm>
            <a:custGeom>
              <a:avLst/>
              <a:gdLst/>
              <a:ahLst/>
              <a:cxnLst/>
              <a:rect l="l" t="t" r="r" b="b"/>
              <a:pathLst>
                <a:path w="1977" h="1953" extrusionOk="0">
                  <a:moveTo>
                    <a:pt x="1643" y="286"/>
                  </a:moveTo>
                  <a:lnTo>
                    <a:pt x="1643" y="1620"/>
                  </a:lnTo>
                  <a:lnTo>
                    <a:pt x="310" y="1620"/>
                  </a:lnTo>
                  <a:lnTo>
                    <a:pt x="310" y="286"/>
                  </a:lnTo>
                  <a:close/>
                  <a:moveTo>
                    <a:pt x="0" y="0"/>
                  </a:moveTo>
                  <a:lnTo>
                    <a:pt x="0" y="1953"/>
                  </a:lnTo>
                  <a:lnTo>
                    <a:pt x="1977" y="1953"/>
                  </a:lnTo>
                  <a:lnTo>
                    <a:pt x="1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57;p75">
              <a:extLst>
                <a:ext uri="{FF2B5EF4-FFF2-40B4-BE49-F238E27FC236}">
                  <a16:creationId xmlns:a16="http://schemas.microsoft.com/office/drawing/2014/main" id="{00E02377-B419-F36D-3DB3-2F710003B4D8}"/>
                </a:ext>
              </a:extLst>
            </p:cNvPr>
            <p:cNvSpPr/>
            <p:nvPr/>
          </p:nvSpPr>
          <p:spPr>
            <a:xfrm>
              <a:off x="5859026" y="1303573"/>
              <a:ext cx="357581" cy="265478"/>
            </a:xfrm>
            <a:custGeom>
              <a:avLst/>
              <a:gdLst/>
              <a:ahLst/>
              <a:cxnLst/>
              <a:rect l="l" t="t" r="r" b="b"/>
              <a:pathLst>
                <a:path w="10265" h="7621" extrusionOk="0">
                  <a:moveTo>
                    <a:pt x="5978" y="4954"/>
                  </a:moveTo>
                  <a:cubicBezTo>
                    <a:pt x="5978" y="4978"/>
                    <a:pt x="5978" y="5025"/>
                    <a:pt x="5954" y="5120"/>
                  </a:cubicBezTo>
                  <a:lnTo>
                    <a:pt x="263" y="5120"/>
                  </a:lnTo>
                  <a:lnTo>
                    <a:pt x="263" y="4954"/>
                  </a:lnTo>
                  <a:close/>
                  <a:moveTo>
                    <a:pt x="8097" y="3644"/>
                  </a:moveTo>
                  <a:cubicBezTo>
                    <a:pt x="9098" y="3644"/>
                    <a:pt x="9907" y="4478"/>
                    <a:pt x="9907" y="5454"/>
                  </a:cubicBezTo>
                  <a:cubicBezTo>
                    <a:pt x="9907" y="6454"/>
                    <a:pt x="9074" y="7264"/>
                    <a:pt x="8097" y="7264"/>
                  </a:cubicBezTo>
                  <a:cubicBezTo>
                    <a:pt x="7073" y="7264"/>
                    <a:pt x="6288" y="6430"/>
                    <a:pt x="6288" y="5454"/>
                  </a:cubicBezTo>
                  <a:cubicBezTo>
                    <a:pt x="6288" y="4430"/>
                    <a:pt x="7121" y="3644"/>
                    <a:pt x="8097" y="3644"/>
                  </a:cubicBezTo>
                  <a:close/>
                  <a:moveTo>
                    <a:pt x="1" y="0"/>
                  </a:moveTo>
                  <a:lnTo>
                    <a:pt x="1" y="5954"/>
                  </a:lnTo>
                  <a:lnTo>
                    <a:pt x="5621" y="5954"/>
                  </a:lnTo>
                  <a:lnTo>
                    <a:pt x="5621" y="5668"/>
                  </a:lnTo>
                  <a:lnTo>
                    <a:pt x="334" y="5668"/>
                  </a:lnTo>
                  <a:lnTo>
                    <a:pt x="334" y="5478"/>
                  </a:lnTo>
                  <a:lnTo>
                    <a:pt x="5978" y="5478"/>
                  </a:lnTo>
                  <a:cubicBezTo>
                    <a:pt x="5978" y="6668"/>
                    <a:pt x="6931" y="7621"/>
                    <a:pt x="8121" y="7621"/>
                  </a:cubicBezTo>
                  <a:cubicBezTo>
                    <a:pt x="9312" y="7621"/>
                    <a:pt x="10265" y="6668"/>
                    <a:pt x="10265" y="5478"/>
                  </a:cubicBezTo>
                  <a:cubicBezTo>
                    <a:pt x="10193" y="4263"/>
                    <a:pt x="9264" y="3311"/>
                    <a:pt x="8097" y="3311"/>
                  </a:cubicBezTo>
                  <a:cubicBezTo>
                    <a:pt x="7193" y="3311"/>
                    <a:pt x="6430" y="3882"/>
                    <a:pt x="6097" y="4644"/>
                  </a:cubicBezTo>
                  <a:lnTo>
                    <a:pt x="286" y="4644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58;p75">
              <a:extLst>
                <a:ext uri="{FF2B5EF4-FFF2-40B4-BE49-F238E27FC236}">
                  <a16:creationId xmlns:a16="http://schemas.microsoft.com/office/drawing/2014/main" id="{DC811BA6-F9CE-ED99-6C70-4CF556FDB7A6}"/>
                </a:ext>
              </a:extLst>
            </p:cNvPr>
            <p:cNvSpPr/>
            <p:nvPr/>
          </p:nvSpPr>
          <p:spPr>
            <a:xfrm>
              <a:off x="6088830" y="1441274"/>
              <a:ext cx="103704" cy="103739"/>
            </a:xfrm>
            <a:custGeom>
              <a:avLst/>
              <a:gdLst/>
              <a:ahLst/>
              <a:cxnLst/>
              <a:rect l="l" t="t" r="r" b="b"/>
              <a:pathLst>
                <a:path w="2977" h="2978" extrusionOk="0">
                  <a:moveTo>
                    <a:pt x="1500" y="334"/>
                  </a:moveTo>
                  <a:cubicBezTo>
                    <a:pt x="2120" y="334"/>
                    <a:pt x="2667" y="882"/>
                    <a:pt x="2667" y="1501"/>
                  </a:cubicBezTo>
                  <a:cubicBezTo>
                    <a:pt x="2667" y="2120"/>
                    <a:pt x="2120" y="2668"/>
                    <a:pt x="1500" y="2668"/>
                  </a:cubicBezTo>
                  <a:cubicBezTo>
                    <a:pt x="834" y="2668"/>
                    <a:pt x="334" y="2120"/>
                    <a:pt x="334" y="1501"/>
                  </a:cubicBezTo>
                  <a:cubicBezTo>
                    <a:pt x="334" y="834"/>
                    <a:pt x="881" y="334"/>
                    <a:pt x="1500" y="334"/>
                  </a:cubicBezTo>
                  <a:close/>
                  <a:moveTo>
                    <a:pt x="1500" y="1"/>
                  </a:moveTo>
                  <a:cubicBezTo>
                    <a:pt x="691" y="1"/>
                    <a:pt x="0" y="667"/>
                    <a:pt x="0" y="1501"/>
                  </a:cubicBezTo>
                  <a:cubicBezTo>
                    <a:pt x="0" y="2287"/>
                    <a:pt x="667" y="2977"/>
                    <a:pt x="1500" y="2977"/>
                  </a:cubicBezTo>
                  <a:cubicBezTo>
                    <a:pt x="2334" y="2977"/>
                    <a:pt x="2977" y="2334"/>
                    <a:pt x="2977" y="1501"/>
                  </a:cubicBezTo>
                  <a:cubicBezTo>
                    <a:pt x="2953" y="667"/>
                    <a:pt x="2310" y="1"/>
                    <a:pt x="1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59;p75">
              <a:extLst>
                <a:ext uri="{FF2B5EF4-FFF2-40B4-BE49-F238E27FC236}">
                  <a16:creationId xmlns:a16="http://schemas.microsoft.com/office/drawing/2014/main" id="{AEF39C4F-614C-DFAD-D811-0E84F00EAFF2}"/>
                </a:ext>
              </a:extLst>
            </p:cNvPr>
            <p:cNvSpPr/>
            <p:nvPr/>
          </p:nvSpPr>
          <p:spPr>
            <a:xfrm>
              <a:off x="6134429" y="1464509"/>
              <a:ext cx="26614" cy="49814"/>
            </a:xfrm>
            <a:custGeom>
              <a:avLst/>
              <a:gdLst/>
              <a:ahLst/>
              <a:cxnLst/>
              <a:rect l="l" t="t" r="r" b="b"/>
              <a:pathLst>
                <a:path w="764" h="1430" extrusionOk="0">
                  <a:moveTo>
                    <a:pt x="1" y="0"/>
                  </a:moveTo>
                  <a:lnTo>
                    <a:pt x="1" y="882"/>
                  </a:lnTo>
                  <a:lnTo>
                    <a:pt x="549" y="1429"/>
                  </a:lnTo>
                  <a:lnTo>
                    <a:pt x="763" y="1215"/>
                  </a:lnTo>
                  <a:lnTo>
                    <a:pt x="311" y="762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4213"/>
    </mc:Choice>
    <mc:Fallback xmlns="">
      <p:transition advTm="24213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>
          <a:extLst>
            <a:ext uri="{FF2B5EF4-FFF2-40B4-BE49-F238E27FC236}">
              <a16:creationId xmlns:a16="http://schemas.microsoft.com/office/drawing/2014/main" id="{CF7361D7-088E-63F3-C97B-5D1DACB58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8">
            <a:extLst>
              <a:ext uri="{FF2B5EF4-FFF2-40B4-BE49-F238E27FC236}">
                <a16:creationId xmlns:a16="http://schemas.microsoft.com/office/drawing/2014/main" id="{40BD0D39-4653-DE99-A319-3A7B545F14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83000" y="539500"/>
            <a:ext cx="4747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</a:t>
            </a:r>
            <a:endParaRPr/>
          </a:p>
        </p:txBody>
      </p:sp>
      <p:sp>
        <p:nvSpPr>
          <p:cNvPr id="528" name="Google Shape;528;p48">
            <a:extLst>
              <a:ext uri="{FF2B5EF4-FFF2-40B4-BE49-F238E27FC236}">
                <a16:creationId xmlns:a16="http://schemas.microsoft.com/office/drawing/2014/main" id="{3586D5D3-E5CC-E1DF-B8DD-5D65055DFE0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529" name="Google Shape;529;p48">
            <a:extLst>
              <a:ext uri="{FF2B5EF4-FFF2-40B4-BE49-F238E27FC236}">
                <a16:creationId xmlns:a16="http://schemas.microsoft.com/office/drawing/2014/main" id="{93069535-6415-8BF1-070B-49847D4C50B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856700" y="1358776"/>
            <a:ext cx="34074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Angular</a:t>
            </a:r>
          </a:p>
        </p:txBody>
      </p:sp>
      <p:sp>
        <p:nvSpPr>
          <p:cNvPr id="530" name="Google Shape;530;p48">
            <a:extLst>
              <a:ext uri="{FF2B5EF4-FFF2-40B4-BE49-F238E27FC236}">
                <a16:creationId xmlns:a16="http://schemas.microsoft.com/office/drawing/2014/main" id="{7D3A9851-5727-DE3F-D164-C8ED4A8F669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178969" y="3756564"/>
            <a:ext cx="4085131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Google Map einbinden</a:t>
            </a:r>
            <a:endParaRPr lang="en" dirty="0">
              <a:solidFill>
                <a:srgbClr val="808080"/>
              </a:solidFill>
            </a:endParaRPr>
          </a:p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531" name="Google Shape;531;p48">
            <a:extLst>
              <a:ext uri="{FF2B5EF4-FFF2-40B4-BE49-F238E27FC236}">
                <a16:creationId xmlns:a16="http://schemas.microsoft.com/office/drawing/2014/main" id="{72A36BB5-AE5E-8B6E-2A05-06CDF63E38C1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856700" y="1512726"/>
            <a:ext cx="3407400" cy="6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de-DE"/>
              <a:t>Zu komplex, n</a:t>
            </a:r>
            <a:r>
              <a:rPr lang="en"/>
              <a:t>icht benötigt</a:t>
            </a:r>
          </a:p>
        </p:txBody>
      </p:sp>
      <p:sp>
        <p:nvSpPr>
          <p:cNvPr id="533" name="Google Shape;533;p48">
            <a:extLst>
              <a:ext uri="{FF2B5EF4-FFF2-40B4-BE49-F238E27FC236}">
                <a16:creationId xmlns:a16="http://schemas.microsoft.com/office/drawing/2014/main" id="{AF21AAFB-F859-0094-5466-B33C4244963B}"/>
              </a:ext>
            </a:extLst>
          </p:cNvPr>
          <p:cNvSpPr/>
          <p:nvPr/>
        </p:nvSpPr>
        <p:spPr>
          <a:xfrm>
            <a:off x="7483145" y="1329191"/>
            <a:ext cx="813685" cy="730740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8">
            <a:extLst>
              <a:ext uri="{FF2B5EF4-FFF2-40B4-BE49-F238E27FC236}">
                <a16:creationId xmlns:a16="http://schemas.microsoft.com/office/drawing/2014/main" id="{D96D5A1B-5E9D-3D40-B9CB-BEC80161C5CD}"/>
              </a:ext>
            </a:extLst>
          </p:cNvPr>
          <p:cNvSpPr/>
          <p:nvPr/>
        </p:nvSpPr>
        <p:spPr>
          <a:xfrm>
            <a:off x="7483146" y="3507172"/>
            <a:ext cx="813685" cy="730740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29;p48">
            <a:extLst>
              <a:ext uri="{FF2B5EF4-FFF2-40B4-BE49-F238E27FC236}">
                <a16:creationId xmlns:a16="http://schemas.microsoft.com/office/drawing/2014/main" id="{EC140440-833F-6FAE-061B-E7C51EAEE67F}"/>
              </a:ext>
            </a:extLst>
          </p:cNvPr>
          <p:cNvSpPr txBox="1">
            <a:spLocks/>
          </p:cNvSpPr>
          <p:nvPr/>
        </p:nvSpPr>
        <p:spPr>
          <a:xfrm>
            <a:off x="3855235" y="2456349"/>
            <a:ext cx="34074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/>
              <a:t>Eventbilder</a:t>
            </a:r>
          </a:p>
        </p:txBody>
      </p:sp>
      <p:sp>
        <p:nvSpPr>
          <p:cNvPr id="4" name="Google Shape;534;p48">
            <a:extLst>
              <a:ext uri="{FF2B5EF4-FFF2-40B4-BE49-F238E27FC236}">
                <a16:creationId xmlns:a16="http://schemas.microsoft.com/office/drawing/2014/main" id="{34AEB17E-A94D-2DEB-F6CC-F8EF1BA33E94}"/>
              </a:ext>
            </a:extLst>
          </p:cNvPr>
          <p:cNvSpPr/>
          <p:nvPr/>
        </p:nvSpPr>
        <p:spPr>
          <a:xfrm>
            <a:off x="7483146" y="2378825"/>
            <a:ext cx="813685" cy="730740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rafik 5" descr="Ein Bild, das Schwarz, Dunkelheit enthält.&#10;&#10;Beschreibung automatisch generiert.">
            <a:extLst>
              <a:ext uri="{FF2B5EF4-FFF2-40B4-BE49-F238E27FC236}">
                <a16:creationId xmlns:a16="http://schemas.microsoft.com/office/drawing/2014/main" id="{51D80824-AE26-7CDC-B3F5-35D8F2C99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4042" y="2559293"/>
            <a:ext cx="326782" cy="354624"/>
          </a:xfrm>
          <a:prstGeom prst="rect">
            <a:avLst/>
          </a:prstGeom>
        </p:spPr>
      </p:pic>
      <p:sp>
        <p:nvSpPr>
          <p:cNvPr id="8" name="Google Shape;532;p48">
            <a:extLst>
              <a:ext uri="{FF2B5EF4-FFF2-40B4-BE49-F238E27FC236}">
                <a16:creationId xmlns:a16="http://schemas.microsoft.com/office/drawing/2014/main" id="{9547E327-4595-0258-937A-405D868F1C3C}"/>
              </a:ext>
            </a:extLst>
          </p:cNvPr>
          <p:cNvSpPr txBox="1">
            <a:spLocks/>
          </p:cNvSpPr>
          <p:nvPr/>
        </p:nvSpPr>
        <p:spPr>
          <a:xfrm>
            <a:off x="3855234" y="2568222"/>
            <a:ext cx="3407400" cy="6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Fokus hat sich auf API gerichtet</a:t>
            </a:r>
          </a:p>
        </p:txBody>
      </p:sp>
      <p:pic>
        <p:nvPicPr>
          <p:cNvPr id="11" name="Grafik 10" descr="Ein Bild, das Symbol, Schrift, Reihe, Logo enthält.&#10;&#10;Automatisch generierte Beschreibung">
            <a:extLst>
              <a:ext uri="{FF2B5EF4-FFF2-40B4-BE49-F238E27FC236}">
                <a16:creationId xmlns:a16="http://schemas.microsoft.com/office/drawing/2014/main" id="{EDE631FD-5ED2-5E43-26F0-112BE80DC7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1429" y="1475307"/>
            <a:ext cx="475362" cy="414323"/>
          </a:xfrm>
          <a:prstGeom prst="rect">
            <a:avLst/>
          </a:prstGeom>
        </p:spPr>
      </p:pic>
      <p:pic>
        <p:nvPicPr>
          <p:cNvPr id="13" name="Grafik 12" descr="Ein Bild, das Entwurf, Symbol, Kreis, weiß enthält.&#10;&#10;Automatisch generierte Beschreibung">
            <a:extLst>
              <a:ext uri="{FF2B5EF4-FFF2-40B4-BE49-F238E27FC236}">
                <a16:creationId xmlns:a16="http://schemas.microsoft.com/office/drawing/2014/main" id="{AE429FDE-C0C8-6CA4-FFC8-D14467995D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4042" y="3615668"/>
            <a:ext cx="360960" cy="51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15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6430"/>
    </mc:Choice>
    <mc:Fallback xmlns="">
      <p:transition advTm="5643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A29B143F-FD59-F481-92B2-FEE835657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6">
            <a:extLst>
              <a:ext uri="{FF2B5EF4-FFF2-40B4-BE49-F238E27FC236}">
                <a16:creationId xmlns:a16="http://schemas.microsoft.com/office/drawing/2014/main" id="{73158C01-6423-3767-82A1-1D9E379F0B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5395" y="2255241"/>
            <a:ext cx="4618916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 dirty="0"/>
              <a:t>Verbesserungen</a:t>
            </a:r>
            <a:endParaRPr lang="en-US" sz="4000" dirty="0"/>
          </a:p>
        </p:txBody>
      </p:sp>
      <p:sp>
        <p:nvSpPr>
          <p:cNvPr id="513" name="Google Shape;513;p46">
            <a:extLst>
              <a:ext uri="{FF2B5EF4-FFF2-40B4-BE49-F238E27FC236}">
                <a16:creationId xmlns:a16="http://schemas.microsoft.com/office/drawing/2014/main" id="{89485E29-B80D-91D6-D7E3-222A8F4396E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5" y="986040"/>
            <a:ext cx="2125500" cy="11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56727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532"/>
    </mc:Choice>
    <mc:Fallback xmlns="">
      <p:transition advTm="253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C9E1CF4-3677-ED9A-417D-DCAC06BE060A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 rot="16200000">
            <a:off x="-646740" y="1504932"/>
            <a:ext cx="3084936" cy="1174200"/>
          </a:xfrm>
        </p:spPr>
        <p:txBody>
          <a:bodyPr/>
          <a:lstStyle/>
          <a:p>
            <a:r>
              <a:rPr lang="de-DE" sz="2400" dirty="0"/>
              <a:t>Teammitglieder</a:t>
            </a:r>
            <a:endParaRPr lang="de-DE" dirty="0"/>
          </a:p>
        </p:txBody>
      </p:sp>
      <p:pic>
        <p:nvPicPr>
          <p:cNvPr id="69" name="Video 68">
            <a:hlinkClick r:id="" action="ppaction://media"/>
            <a:extLst>
              <a:ext uri="{FF2B5EF4-FFF2-40B4-BE49-F238E27FC236}">
                <a16:creationId xmlns:a16="http://schemas.microsoft.com/office/drawing/2014/main" id="{05D16F65-FA01-FF22-54E5-0CCF00945A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12500" r="12500"/>
          <a:stretch>
            <a:fillRect/>
          </a:stretch>
        </p:blipFill>
        <p:spPr>
          <a:xfrm>
            <a:off x="2597595" y="0"/>
            <a:ext cx="5063577" cy="506357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0560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3310"/>
    </mc:Choice>
    <mc:Fallback xmlns="">
      <p:transition advTm="33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9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9">
          <a:extLst>
            <a:ext uri="{FF2B5EF4-FFF2-40B4-BE49-F238E27FC236}">
              <a16:creationId xmlns:a16="http://schemas.microsoft.com/office/drawing/2014/main" id="{B395496F-950F-3E0A-AE83-FF50BAD35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60">
            <a:extLst>
              <a:ext uri="{FF2B5EF4-FFF2-40B4-BE49-F238E27FC236}">
                <a16:creationId xmlns:a16="http://schemas.microsoft.com/office/drawing/2014/main" id="{B962ABAE-87BA-AF75-FB2D-933EBA89DB8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921" name="Google Shape;921;p60">
            <a:extLst>
              <a:ext uri="{FF2B5EF4-FFF2-40B4-BE49-F238E27FC236}">
                <a16:creationId xmlns:a16="http://schemas.microsoft.com/office/drawing/2014/main" id="{C9111552-4003-676C-1FAB-9D9CF981CDE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4854098" y="1976038"/>
            <a:ext cx="2904012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Statt Event an-/abmeldung</a:t>
            </a:r>
            <a:endParaRPr/>
          </a:p>
        </p:txBody>
      </p:sp>
      <p:sp>
        <p:nvSpPr>
          <p:cNvPr id="922" name="Google Shape;922;p60">
            <a:extLst>
              <a:ext uri="{FF2B5EF4-FFF2-40B4-BE49-F238E27FC236}">
                <a16:creationId xmlns:a16="http://schemas.microsoft.com/office/drawing/2014/main" id="{339E17A7-1901-1E62-F197-A88F238BA12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 flipH="1">
            <a:off x="1721900" y="1976039"/>
            <a:ext cx="2049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Design, Map, Ajax</a:t>
            </a:r>
            <a:endParaRPr/>
          </a:p>
        </p:txBody>
      </p:sp>
      <p:sp>
        <p:nvSpPr>
          <p:cNvPr id="923" name="Google Shape;923;p60">
            <a:extLst>
              <a:ext uri="{FF2B5EF4-FFF2-40B4-BE49-F238E27FC236}">
                <a16:creationId xmlns:a16="http://schemas.microsoft.com/office/drawing/2014/main" id="{322FD1DF-BF7D-6367-AA1A-8289EE221B58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 flipH="1">
            <a:off x="4744139" y="1611608"/>
            <a:ext cx="3686586" cy="330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/>
              <a:t>Ticketverkauf</a:t>
            </a:r>
            <a:endParaRPr lang="de-DE" sz="2000"/>
          </a:p>
        </p:txBody>
      </p:sp>
      <p:sp>
        <p:nvSpPr>
          <p:cNvPr id="924" name="Google Shape;924;p60">
            <a:extLst>
              <a:ext uri="{FF2B5EF4-FFF2-40B4-BE49-F238E27FC236}">
                <a16:creationId xmlns:a16="http://schemas.microsoft.com/office/drawing/2014/main" id="{E1A30E13-A64E-F943-9C10-07034E20D8EB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 flipH="1">
            <a:off x="1721900" y="1590925"/>
            <a:ext cx="2049300" cy="330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/>
              <a:t>Frontend</a:t>
            </a:r>
            <a:endParaRPr lang="de-DE" sz="2800"/>
          </a:p>
        </p:txBody>
      </p:sp>
      <p:sp>
        <p:nvSpPr>
          <p:cNvPr id="925" name="Google Shape;925;p60">
            <a:extLst>
              <a:ext uri="{FF2B5EF4-FFF2-40B4-BE49-F238E27FC236}">
                <a16:creationId xmlns:a16="http://schemas.microsoft.com/office/drawing/2014/main" id="{6AE3C50D-E486-161C-8262-1EC3C8347467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 flipH="1">
            <a:off x="4854099" y="3424720"/>
            <a:ext cx="2049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Anmledung und Api-Keys</a:t>
            </a:r>
            <a:endParaRPr/>
          </a:p>
        </p:txBody>
      </p:sp>
      <p:sp>
        <p:nvSpPr>
          <p:cNvPr id="926" name="Google Shape;926;p60">
            <a:extLst>
              <a:ext uri="{FF2B5EF4-FFF2-40B4-BE49-F238E27FC236}">
                <a16:creationId xmlns:a16="http://schemas.microsoft.com/office/drawing/2014/main" id="{3EF8E3AD-F2D3-9338-CBB1-8DE960E2ADFC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4854099" y="3039605"/>
            <a:ext cx="2904014" cy="330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/>
              <a:t>Authentifizierung</a:t>
            </a:r>
            <a:endParaRPr/>
          </a:p>
        </p:txBody>
      </p:sp>
      <p:sp>
        <p:nvSpPr>
          <p:cNvPr id="927" name="Google Shape;927;p60">
            <a:extLst>
              <a:ext uri="{FF2B5EF4-FFF2-40B4-BE49-F238E27FC236}">
                <a16:creationId xmlns:a16="http://schemas.microsoft.com/office/drawing/2014/main" id="{E1719CA5-F371-C528-831F-779F1373EF77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 flipH="1">
            <a:off x="1721900" y="3424722"/>
            <a:ext cx="2049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Verwalter, Teilnehmer, Admin</a:t>
            </a:r>
            <a:endParaRPr/>
          </a:p>
        </p:txBody>
      </p:sp>
      <p:sp>
        <p:nvSpPr>
          <p:cNvPr id="928" name="Google Shape;928;p60">
            <a:extLst>
              <a:ext uri="{FF2B5EF4-FFF2-40B4-BE49-F238E27FC236}">
                <a16:creationId xmlns:a16="http://schemas.microsoft.com/office/drawing/2014/main" id="{2A8F0249-B943-5975-58BB-10C20BB6BC0C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 flipH="1">
            <a:off x="1721900" y="3039607"/>
            <a:ext cx="2049300" cy="330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Rollen</a:t>
            </a:r>
            <a:endParaRPr/>
          </a:p>
        </p:txBody>
      </p:sp>
      <p:sp>
        <p:nvSpPr>
          <p:cNvPr id="929" name="Google Shape;929;p60">
            <a:extLst>
              <a:ext uri="{FF2B5EF4-FFF2-40B4-BE49-F238E27FC236}">
                <a16:creationId xmlns:a16="http://schemas.microsoft.com/office/drawing/2014/main" id="{DF2D2E49-D3B2-56AA-7FC3-C8E1C681C309}"/>
              </a:ext>
            </a:extLst>
          </p:cNvPr>
          <p:cNvSpPr/>
          <p:nvPr/>
        </p:nvSpPr>
        <p:spPr>
          <a:xfrm>
            <a:off x="839013" y="1691800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60">
            <a:extLst>
              <a:ext uri="{FF2B5EF4-FFF2-40B4-BE49-F238E27FC236}">
                <a16:creationId xmlns:a16="http://schemas.microsoft.com/office/drawing/2014/main" id="{A9A37088-8E40-7225-B66B-6F7E9B82E984}"/>
              </a:ext>
            </a:extLst>
          </p:cNvPr>
          <p:cNvSpPr/>
          <p:nvPr/>
        </p:nvSpPr>
        <p:spPr>
          <a:xfrm>
            <a:off x="3971213" y="1691800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60">
            <a:extLst>
              <a:ext uri="{FF2B5EF4-FFF2-40B4-BE49-F238E27FC236}">
                <a16:creationId xmlns:a16="http://schemas.microsoft.com/office/drawing/2014/main" id="{15B7426E-8F21-223D-77E6-01828307224C}"/>
              </a:ext>
            </a:extLst>
          </p:cNvPr>
          <p:cNvSpPr/>
          <p:nvPr/>
        </p:nvSpPr>
        <p:spPr>
          <a:xfrm>
            <a:off x="839013" y="3140475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60">
            <a:extLst>
              <a:ext uri="{FF2B5EF4-FFF2-40B4-BE49-F238E27FC236}">
                <a16:creationId xmlns:a16="http://schemas.microsoft.com/office/drawing/2014/main" id="{E10B6FC0-A3C3-4CBB-B8FE-3BA9BFF41C08}"/>
              </a:ext>
            </a:extLst>
          </p:cNvPr>
          <p:cNvSpPr/>
          <p:nvPr/>
        </p:nvSpPr>
        <p:spPr>
          <a:xfrm>
            <a:off x="3971213" y="3140475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60">
            <a:extLst>
              <a:ext uri="{FF2B5EF4-FFF2-40B4-BE49-F238E27FC236}">
                <a16:creationId xmlns:a16="http://schemas.microsoft.com/office/drawing/2014/main" id="{F657F021-9D84-7DC7-C5D2-7D91D0B903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Verbesserungen</a:t>
            </a:r>
            <a:endParaRPr/>
          </a:p>
        </p:txBody>
      </p:sp>
      <p:grpSp>
        <p:nvGrpSpPr>
          <p:cNvPr id="934" name="Google Shape;934;p60">
            <a:extLst>
              <a:ext uri="{FF2B5EF4-FFF2-40B4-BE49-F238E27FC236}">
                <a16:creationId xmlns:a16="http://schemas.microsoft.com/office/drawing/2014/main" id="{BBF73852-F03B-0C20-B488-06A0433A47D6}"/>
              </a:ext>
            </a:extLst>
          </p:cNvPr>
          <p:cNvGrpSpPr/>
          <p:nvPr/>
        </p:nvGrpSpPr>
        <p:grpSpPr>
          <a:xfrm>
            <a:off x="1029683" y="1886473"/>
            <a:ext cx="399105" cy="311527"/>
            <a:chOff x="1082325" y="3378125"/>
            <a:chExt cx="263175" cy="205425"/>
          </a:xfrm>
        </p:grpSpPr>
        <p:sp>
          <p:nvSpPr>
            <p:cNvPr id="935" name="Google Shape;935;p60">
              <a:extLst>
                <a:ext uri="{FF2B5EF4-FFF2-40B4-BE49-F238E27FC236}">
                  <a16:creationId xmlns:a16="http://schemas.microsoft.com/office/drawing/2014/main" id="{B56F70F8-B19F-77A8-A08C-E6A3F5549450}"/>
                </a:ext>
              </a:extLst>
            </p:cNvPr>
            <p:cNvSpPr/>
            <p:nvPr/>
          </p:nvSpPr>
          <p:spPr>
            <a:xfrm>
              <a:off x="1082325" y="3378125"/>
              <a:ext cx="263175" cy="205425"/>
            </a:xfrm>
            <a:custGeom>
              <a:avLst/>
              <a:gdLst/>
              <a:ahLst/>
              <a:cxnLst/>
              <a:rect l="l" t="t" r="r" b="b"/>
              <a:pathLst>
                <a:path w="10527" h="8217" extrusionOk="0">
                  <a:moveTo>
                    <a:pt x="10194" y="2454"/>
                  </a:moveTo>
                  <a:lnTo>
                    <a:pt x="10194" y="2811"/>
                  </a:lnTo>
                  <a:lnTo>
                    <a:pt x="8527" y="2811"/>
                  </a:lnTo>
                  <a:lnTo>
                    <a:pt x="8550" y="2454"/>
                  </a:lnTo>
                  <a:close/>
                  <a:moveTo>
                    <a:pt x="10217" y="3120"/>
                  </a:moveTo>
                  <a:lnTo>
                    <a:pt x="10217" y="5097"/>
                  </a:lnTo>
                  <a:lnTo>
                    <a:pt x="8550" y="5097"/>
                  </a:lnTo>
                  <a:lnTo>
                    <a:pt x="8550" y="3120"/>
                  </a:lnTo>
                  <a:close/>
                  <a:moveTo>
                    <a:pt x="10241" y="5430"/>
                  </a:moveTo>
                  <a:lnTo>
                    <a:pt x="10241" y="5788"/>
                  </a:lnTo>
                  <a:lnTo>
                    <a:pt x="8598" y="5788"/>
                  </a:lnTo>
                  <a:lnTo>
                    <a:pt x="8574" y="5764"/>
                  </a:lnTo>
                  <a:lnTo>
                    <a:pt x="8574" y="5430"/>
                  </a:lnTo>
                  <a:close/>
                  <a:moveTo>
                    <a:pt x="8265" y="3120"/>
                  </a:moveTo>
                  <a:lnTo>
                    <a:pt x="8265" y="5764"/>
                  </a:lnTo>
                  <a:cubicBezTo>
                    <a:pt x="8265" y="5930"/>
                    <a:pt x="8407" y="6097"/>
                    <a:pt x="8598" y="6097"/>
                  </a:cubicBezTo>
                  <a:lnTo>
                    <a:pt x="9241" y="6097"/>
                  </a:lnTo>
                  <a:lnTo>
                    <a:pt x="9241" y="6597"/>
                  </a:lnTo>
                  <a:lnTo>
                    <a:pt x="6431" y="6597"/>
                  </a:lnTo>
                  <a:lnTo>
                    <a:pt x="6431" y="3120"/>
                  </a:lnTo>
                  <a:close/>
                  <a:moveTo>
                    <a:pt x="9217" y="6931"/>
                  </a:moveTo>
                  <a:lnTo>
                    <a:pt x="9217" y="7288"/>
                  </a:lnTo>
                  <a:lnTo>
                    <a:pt x="6431" y="7288"/>
                  </a:lnTo>
                  <a:lnTo>
                    <a:pt x="6383" y="7240"/>
                  </a:lnTo>
                  <a:lnTo>
                    <a:pt x="6383" y="6931"/>
                  </a:lnTo>
                  <a:close/>
                  <a:moveTo>
                    <a:pt x="9234" y="7267"/>
                  </a:moveTo>
                  <a:cubicBezTo>
                    <a:pt x="9241" y="7267"/>
                    <a:pt x="9241" y="7288"/>
                    <a:pt x="9241" y="7288"/>
                  </a:cubicBezTo>
                  <a:lnTo>
                    <a:pt x="9217" y="7288"/>
                  </a:lnTo>
                  <a:cubicBezTo>
                    <a:pt x="9225" y="7272"/>
                    <a:pt x="9230" y="7267"/>
                    <a:pt x="9234" y="7267"/>
                  </a:cubicBezTo>
                  <a:close/>
                  <a:moveTo>
                    <a:pt x="5431" y="6931"/>
                  </a:moveTo>
                  <a:lnTo>
                    <a:pt x="5431" y="7931"/>
                  </a:lnTo>
                  <a:lnTo>
                    <a:pt x="4097" y="7931"/>
                  </a:lnTo>
                  <a:lnTo>
                    <a:pt x="4097" y="6931"/>
                  </a:lnTo>
                  <a:close/>
                  <a:moveTo>
                    <a:pt x="311" y="1"/>
                  </a:moveTo>
                  <a:cubicBezTo>
                    <a:pt x="144" y="1"/>
                    <a:pt x="1" y="120"/>
                    <a:pt x="1" y="310"/>
                  </a:cubicBezTo>
                  <a:lnTo>
                    <a:pt x="1" y="6597"/>
                  </a:lnTo>
                  <a:cubicBezTo>
                    <a:pt x="1" y="6764"/>
                    <a:pt x="144" y="6931"/>
                    <a:pt x="311" y="6931"/>
                  </a:cubicBezTo>
                  <a:lnTo>
                    <a:pt x="3764" y="6931"/>
                  </a:lnTo>
                  <a:lnTo>
                    <a:pt x="3764" y="7931"/>
                  </a:lnTo>
                  <a:lnTo>
                    <a:pt x="3121" y="7931"/>
                  </a:lnTo>
                  <a:lnTo>
                    <a:pt x="3121" y="8217"/>
                  </a:lnTo>
                  <a:lnTo>
                    <a:pt x="6431" y="8217"/>
                  </a:lnTo>
                  <a:lnTo>
                    <a:pt x="6431" y="7931"/>
                  </a:lnTo>
                  <a:lnTo>
                    <a:pt x="5740" y="7931"/>
                  </a:lnTo>
                  <a:lnTo>
                    <a:pt x="5740" y="6931"/>
                  </a:lnTo>
                  <a:lnTo>
                    <a:pt x="6097" y="6931"/>
                  </a:lnTo>
                  <a:lnTo>
                    <a:pt x="6097" y="7240"/>
                  </a:lnTo>
                  <a:cubicBezTo>
                    <a:pt x="6097" y="7431"/>
                    <a:pt x="6240" y="7574"/>
                    <a:pt x="6407" y="7574"/>
                  </a:cubicBezTo>
                  <a:lnTo>
                    <a:pt x="9217" y="7574"/>
                  </a:lnTo>
                  <a:cubicBezTo>
                    <a:pt x="9384" y="7574"/>
                    <a:pt x="9503" y="7431"/>
                    <a:pt x="9503" y="7240"/>
                  </a:cubicBezTo>
                  <a:lnTo>
                    <a:pt x="9503" y="6097"/>
                  </a:lnTo>
                  <a:lnTo>
                    <a:pt x="10194" y="6097"/>
                  </a:lnTo>
                  <a:cubicBezTo>
                    <a:pt x="10384" y="6097"/>
                    <a:pt x="10503" y="5930"/>
                    <a:pt x="10503" y="5764"/>
                  </a:cubicBezTo>
                  <a:lnTo>
                    <a:pt x="10503" y="2454"/>
                  </a:lnTo>
                  <a:cubicBezTo>
                    <a:pt x="10527" y="2287"/>
                    <a:pt x="10408" y="2168"/>
                    <a:pt x="10241" y="2168"/>
                  </a:cubicBezTo>
                  <a:lnTo>
                    <a:pt x="8598" y="2168"/>
                  </a:lnTo>
                  <a:cubicBezTo>
                    <a:pt x="8407" y="2168"/>
                    <a:pt x="8265" y="2263"/>
                    <a:pt x="8265" y="2454"/>
                  </a:cubicBezTo>
                  <a:lnTo>
                    <a:pt x="8265" y="2811"/>
                  </a:lnTo>
                  <a:lnTo>
                    <a:pt x="6431" y="2811"/>
                  </a:lnTo>
                  <a:cubicBezTo>
                    <a:pt x="6240" y="2811"/>
                    <a:pt x="6097" y="2930"/>
                    <a:pt x="6097" y="3120"/>
                  </a:cubicBezTo>
                  <a:lnTo>
                    <a:pt x="6097" y="6597"/>
                  </a:lnTo>
                  <a:lnTo>
                    <a:pt x="311" y="6597"/>
                  </a:lnTo>
                  <a:lnTo>
                    <a:pt x="287" y="6550"/>
                  </a:lnTo>
                  <a:lnTo>
                    <a:pt x="287" y="5907"/>
                  </a:lnTo>
                  <a:lnTo>
                    <a:pt x="5764" y="5907"/>
                  </a:lnTo>
                  <a:lnTo>
                    <a:pt x="5764" y="5597"/>
                  </a:lnTo>
                  <a:lnTo>
                    <a:pt x="287" y="5597"/>
                  </a:lnTo>
                  <a:lnTo>
                    <a:pt x="287" y="310"/>
                  </a:lnTo>
                  <a:lnTo>
                    <a:pt x="9241" y="310"/>
                  </a:lnTo>
                  <a:lnTo>
                    <a:pt x="9241" y="1787"/>
                  </a:lnTo>
                  <a:lnTo>
                    <a:pt x="9551" y="1787"/>
                  </a:lnTo>
                  <a:lnTo>
                    <a:pt x="9551" y="310"/>
                  </a:lnTo>
                  <a:cubicBezTo>
                    <a:pt x="9551" y="120"/>
                    <a:pt x="9431" y="1"/>
                    <a:pt x="92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36" name="Google Shape;936;p60">
              <a:extLst>
                <a:ext uri="{FF2B5EF4-FFF2-40B4-BE49-F238E27FC236}">
                  <a16:creationId xmlns:a16="http://schemas.microsoft.com/office/drawing/2014/main" id="{D7566AE5-1F09-700A-B0FA-62F201E0AE45}"/>
                </a:ext>
              </a:extLst>
            </p:cNvPr>
            <p:cNvSpPr/>
            <p:nvPr/>
          </p:nvSpPr>
          <p:spPr>
            <a:xfrm>
              <a:off x="1181175" y="3501975"/>
              <a:ext cx="8350" cy="7750"/>
            </a:xfrm>
            <a:custGeom>
              <a:avLst/>
              <a:gdLst/>
              <a:ahLst/>
              <a:cxnLst/>
              <a:rect l="l" t="t" r="r" b="b"/>
              <a:pathLst>
                <a:path w="33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334" y="310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37" name="Google Shape;937;p60">
              <a:extLst>
                <a:ext uri="{FF2B5EF4-FFF2-40B4-BE49-F238E27FC236}">
                  <a16:creationId xmlns:a16="http://schemas.microsoft.com/office/drawing/2014/main" id="{BFED96F9-F750-C647-B9FA-A1E817FD4B96}"/>
                </a:ext>
              </a:extLst>
            </p:cNvPr>
            <p:cNvSpPr/>
            <p:nvPr/>
          </p:nvSpPr>
          <p:spPr>
            <a:xfrm>
              <a:off x="1197250" y="3501975"/>
              <a:ext cx="8350" cy="7750"/>
            </a:xfrm>
            <a:custGeom>
              <a:avLst/>
              <a:gdLst/>
              <a:ahLst/>
              <a:cxnLst/>
              <a:rect l="l" t="t" r="r" b="b"/>
              <a:pathLst>
                <a:path w="33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334" y="310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38" name="Google Shape;938;p60">
              <a:extLst>
                <a:ext uri="{FF2B5EF4-FFF2-40B4-BE49-F238E27FC236}">
                  <a16:creationId xmlns:a16="http://schemas.microsoft.com/office/drawing/2014/main" id="{A0A5BF3D-25A2-D50A-35FF-2EF73B158E50}"/>
                </a:ext>
              </a:extLst>
            </p:cNvPr>
            <p:cNvSpPr/>
            <p:nvPr/>
          </p:nvSpPr>
          <p:spPr>
            <a:xfrm>
              <a:off x="1213900" y="3501975"/>
              <a:ext cx="7775" cy="7750"/>
            </a:xfrm>
            <a:custGeom>
              <a:avLst/>
              <a:gdLst/>
              <a:ahLst/>
              <a:cxnLst/>
              <a:rect l="l" t="t" r="r" b="b"/>
              <a:pathLst>
                <a:path w="311" h="310" extrusionOk="0">
                  <a:moveTo>
                    <a:pt x="1" y="0"/>
                  </a:moveTo>
                  <a:lnTo>
                    <a:pt x="1" y="310"/>
                  </a:lnTo>
                  <a:lnTo>
                    <a:pt x="311" y="310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39" name="Google Shape;939;p60">
              <a:extLst>
                <a:ext uri="{FF2B5EF4-FFF2-40B4-BE49-F238E27FC236}">
                  <a16:creationId xmlns:a16="http://schemas.microsoft.com/office/drawing/2014/main" id="{1705C835-6A15-C8C2-BF55-D802FEE33605}"/>
                </a:ext>
              </a:extLst>
            </p:cNvPr>
            <p:cNvSpPr/>
            <p:nvPr/>
          </p:nvSpPr>
          <p:spPr>
            <a:xfrm>
              <a:off x="1097825" y="3394800"/>
              <a:ext cx="20850" cy="20275"/>
            </a:xfrm>
            <a:custGeom>
              <a:avLst/>
              <a:gdLst/>
              <a:ahLst/>
              <a:cxnLst/>
              <a:rect l="l" t="t" r="r" b="b"/>
              <a:pathLst>
                <a:path w="834" h="811" extrusionOk="0">
                  <a:moveTo>
                    <a:pt x="0" y="0"/>
                  </a:moveTo>
                  <a:lnTo>
                    <a:pt x="0" y="810"/>
                  </a:lnTo>
                  <a:lnTo>
                    <a:pt x="334" y="810"/>
                  </a:lnTo>
                  <a:lnTo>
                    <a:pt x="334" y="310"/>
                  </a:lnTo>
                  <a:lnTo>
                    <a:pt x="834" y="310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40" name="Google Shape;940;p60">
              <a:extLst>
                <a:ext uri="{FF2B5EF4-FFF2-40B4-BE49-F238E27FC236}">
                  <a16:creationId xmlns:a16="http://schemas.microsoft.com/office/drawing/2014/main" id="{A47E779F-FD80-C19F-9A38-687685B68A67}"/>
                </a:ext>
              </a:extLst>
            </p:cNvPr>
            <p:cNvSpPr/>
            <p:nvPr/>
          </p:nvSpPr>
          <p:spPr>
            <a:xfrm>
              <a:off x="1247250" y="346087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1" y="1"/>
                  </a:moveTo>
                  <a:lnTo>
                    <a:pt x="1" y="644"/>
                  </a:lnTo>
                  <a:lnTo>
                    <a:pt x="310" y="644"/>
                  </a:lnTo>
                  <a:lnTo>
                    <a:pt x="310" y="310"/>
                  </a:lnTo>
                  <a:lnTo>
                    <a:pt x="644" y="310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41" name="Google Shape;941;p60">
              <a:extLst>
                <a:ext uri="{FF2B5EF4-FFF2-40B4-BE49-F238E27FC236}">
                  <a16:creationId xmlns:a16="http://schemas.microsoft.com/office/drawing/2014/main" id="{CBFD4FA2-66D7-9496-938C-8789362086EF}"/>
                </a:ext>
              </a:extLst>
            </p:cNvPr>
            <p:cNvSpPr/>
            <p:nvPr/>
          </p:nvSpPr>
          <p:spPr>
            <a:xfrm>
              <a:off x="1300825" y="3460875"/>
              <a:ext cx="16700" cy="16100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1" y="1"/>
                  </a:moveTo>
                  <a:lnTo>
                    <a:pt x="1" y="644"/>
                  </a:lnTo>
                  <a:lnTo>
                    <a:pt x="310" y="644"/>
                  </a:lnTo>
                  <a:lnTo>
                    <a:pt x="310" y="310"/>
                  </a:lnTo>
                  <a:lnTo>
                    <a:pt x="668" y="310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942" name="Google Shape;942;p60">
            <a:extLst>
              <a:ext uri="{FF2B5EF4-FFF2-40B4-BE49-F238E27FC236}">
                <a16:creationId xmlns:a16="http://schemas.microsoft.com/office/drawing/2014/main" id="{3A5ACB62-BAE5-D188-36BE-872B4DAC113F}"/>
              </a:ext>
            </a:extLst>
          </p:cNvPr>
          <p:cNvGrpSpPr/>
          <p:nvPr/>
        </p:nvGrpSpPr>
        <p:grpSpPr>
          <a:xfrm>
            <a:off x="4229845" y="3291286"/>
            <a:ext cx="263177" cy="399250"/>
            <a:chOff x="1609825" y="3378725"/>
            <a:chExt cx="173875" cy="263775"/>
          </a:xfrm>
        </p:grpSpPr>
        <p:sp>
          <p:nvSpPr>
            <p:cNvPr id="943" name="Google Shape;943;p60">
              <a:extLst>
                <a:ext uri="{FF2B5EF4-FFF2-40B4-BE49-F238E27FC236}">
                  <a16:creationId xmlns:a16="http://schemas.microsoft.com/office/drawing/2014/main" id="{567921B3-C233-8D14-02E5-695BC59D0B44}"/>
                </a:ext>
              </a:extLst>
            </p:cNvPr>
            <p:cNvSpPr/>
            <p:nvPr/>
          </p:nvSpPr>
          <p:spPr>
            <a:xfrm>
              <a:off x="1709250" y="3378725"/>
              <a:ext cx="74450" cy="144100"/>
            </a:xfrm>
            <a:custGeom>
              <a:avLst/>
              <a:gdLst/>
              <a:ahLst/>
              <a:cxnLst/>
              <a:rect l="l" t="t" r="r" b="b"/>
              <a:pathLst>
                <a:path w="2978" h="5764" extrusionOk="0">
                  <a:moveTo>
                    <a:pt x="1953" y="286"/>
                  </a:moveTo>
                  <a:lnTo>
                    <a:pt x="1953" y="1310"/>
                  </a:lnTo>
                  <a:lnTo>
                    <a:pt x="929" y="1310"/>
                  </a:lnTo>
                  <a:lnTo>
                    <a:pt x="929" y="286"/>
                  </a:lnTo>
                  <a:close/>
                  <a:moveTo>
                    <a:pt x="2596" y="1596"/>
                  </a:moveTo>
                  <a:lnTo>
                    <a:pt x="2596" y="1953"/>
                  </a:lnTo>
                  <a:lnTo>
                    <a:pt x="286" y="1953"/>
                  </a:lnTo>
                  <a:lnTo>
                    <a:pt x="286" y="1596"/>
                  </a:lnTo>
                  <a:close/>
                  <a:moveTo>
                    <a:pt x="1953" y="3596"/>
                  </a:moveTo>
                  <a:lnTo>
                    <a:pt x="1953" y="4549"/>
                  </a:lnTo>
                  <a:lnTo>
                    <a:pt x="1525" y="5430"/>
                  </a:lnTo>
                  <a:lnTo>
                    <a:pt x="1382" y="5430"/>
                  </a:lnTo>
                  <a:lnTo>
                    <a:pt x="929" y="4549"/>
                  </a:lnTo>
                  <a:lnTo>
                    <a:pt x="929" y="3596"/>
                  </a:lnTo>
                  <a:close/>
                  <a:moveTo>
                    <a:pt x="1001" y="0"/>
                  </a:moveTo>
                  <a:cubicBezTo>
                    <a:pt x="810" y="0"/>
                    <a:pt x="667" y="120"/>
                    <a:pt x="667" y="286"/>
                  </a:cubicBezTo>
                  <a:lnTo>
                    <a:pt x="667" y="1310"/>
                  </a:lnTo>
                  <a:lnTo>
                    <a:pt x="1" y="1310"/>
                  </a:lnTo>
                  <a:lnTo>
                    <a:pt x="1" y="2287"/>
                  </a:lnTo>
                  <a:lnTo>
                    <a:pt x="2001" y="2287"/>
                  </a:lnTo>
                  <a:lnTo>
                    <a:pt x="2001" y="3287"/>
                  </a:lnTo>
                  <a:lnTo>
                    <a:pt x="1001" y="3287"/>
                  </a:lnTo>
                  <a:lnTo>
                    <a:pt x="1001" y="2620"/>
                  </a:lnTo>
                  <a:lnTo>
                    <a:pt x="691" y="2620"/>
                  </a:lnTo>
                  <a:lnTo>
                    <a:pt x="691" y="4644"/>
                  </a:lnTo>
                  <a:lnTo>
                    <a:pt x="1263" y="5764"/>
                  </a:lnTo>
                  <a:lnTo>
                    <a:pt x="1787" y="5764"/>
                  </a:lnTo>
                  <a:lnTo>
                    <a:pt x="2334" y="4644"/>
                  </a:lnTo>
                  <a:lnTo>
                    <a:pt x="2334" y="2287"/>
                  </a:lnTo>
                  <a:lnTo>
                    <a:pt x="2977" y="2287"/>
                  </a:lnTo>
                  <a:lnTo>
                    <a:pt x="2977" y="1310"/>
                  </a:lnTo>
                  <a:lnTo>
                    <a:pt x="2263" y="1310"/>
                  </a:lnTo>
                  <a:lnTo>
                    <a:pt x="2263" y="286"/>
                  </a:lnTo>
                  <a:cubicBezTo>
                    <a:pt x="2263" y="120"/>
                    <a:pt x="2144" y="0"/>
                    <a:pt x="19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44" name="Google Shape;944;p60">
              <a:extLst>
                <a:ext uri="{FF2B5EF4-FFF2-40B4-BE49-F238E27FC236}">
                  <a16:creationId xmlns:a16="http://schemas.microsoft.com/office/drawing/2014/main" id="{B389ABB2-A15F-2F88-2BB1-D6A061275603}"/>
                </a:ext>
              </a:extLst>
            </p:cNvPr>
            <p:cNvSpPr/>
            <p:nvPr/>
          </p:nvSpPr>
          <p:spPr>
            <a:xfrm>
              <a:off x="1642575" y="3530550"/>
              <a:ext cx="114325" cy="111950"/>
            </a:xfrm>
            <a:custGeom>
              <a:avLst/>
              <a:gdLst/>
              <a:ahLst/>
              <a:cxnLst/>
              <a:rect l="l" t="t" r="r" b="b"/>
              <a:pathLst>
                <a:path w="4573" h="4478" extrusionOk="0">
                  <a:moveTo>
                    <a:pt x="4144" y="667"/>
                  </a:moveTo>
                  <a:cubicBezTo>
                    <a:pt x="4216" y="881"/>
                    <a:pt x="4311" y="1096"/>
                    <a:pt x="4311" y="1143"/>
                  </a:cubicBezTo>
                  <a:cubicBezTo>
                    <a:pt x="4287" y="1238"/>
                    <a:pt x="4216" y="1334"/>
                    <a:pt x="4144" y="1334"/>
                  </a:cubicBezTo>
                  <a:cubicBezTo>
                    <a:pt x="4049" y="1334"/>
                    <a:pt x="3954" y="1238"/>
                    <a:pt x="3954" y="1143"/>
                  </a:cubicBezTo>
                  <a:cubicBezTo>
                    <a:pt x="3954" y="1096"/>
                    <a:pt x="4049" y="881"/>
                    <a:pt x="4144" y="667"/>
                  </a:cubicBezTo>
                  <a:close/>
                  <a:moveTo>
                    <a:pt x="1953" y="500"/>
                  </a:moveTo>
                  <a:lnTo>
                    <a:pt x="1953" y="2167"/>
                  </a:lnTo>
                  <a:lnTo>
                    <a:pt x="286" y="2167"/>
                  </a:lnTo>
                  <a:lnTo>
                    <a:pt x="286" y="500"/>
                  </a:lnTo>
                  <a:close/>
                  <a:moveTo>
                    <a:pt x="1953" y="2453"/>
                  </a:moveTo>
                  <a:lnTo>
                    <a:pt x="1953" y="4120"/>
                  </a:lnTo>
                  <a:lnTo>
                    <a:pt x="286" y="4120"/>
                  </a:lnTo>
                  <a:lnTo>
                    <a:pt x="286" y="2453"/>
                  </a:lnTo>
                  <a:close/>
                  <a:moveTo>
                    <a:pt x="3954" y="2501"/>
                  </a:moveTo>
                  <a:lnTo>
                    <a:pt x="3954" y="4168"/>
                  </a:lnTo>
                  <a:lnTo>
                    <a:pt x="2287" y="4168"/>
                  </a:lnTo>
                  <a:lnTo>
                    <a:pt x="2287" y="2501"/>
                  </a:lnTo>
                  <a:close/>
                  <a:moveTo>
                    <a:pt x="4144" y="0"/>
                  </a:moveTo>
                  <a:lnTo>
                    <a:pt x="3977" y="262"/>
                  </a:lnTo>
                  <a:cubicBezTo>
                    <a:pt x="3906" y="405"/>
                    <a:pt x="3620" y="953"/>
                    <a:pt x="3620" y="1143"/>
                  </a:cubicBezTo>
                  <a:cubicBezTo>
                    <a:pt x="3620" y="1358"/>
                    <a:pt x="3787" y="1548"/>
                    <a:pt x="3954" y="1596"/>
                  </a:cubicBezTo>
                  <a:lnTo>
                    <a:pt x="3954" y="2167"/>
                  </a:lnTo>
                  <a:lnTo>
                    <a:pt x="2287" y="2167"/>
                  </a:lnTo>
                  <a:lnTo>
                    <a:pt x="2287" y="500"/>
                  </a:lnTo>
                  <a:lnTo>
                    <a:pt x="3620" y="500"/>
                  </a:lnTo>
                  <a:lnTo>
                    <a:pt x="3620" y="191"/>
                  </a:lnTo>
                  <a:lnTo>
                    <a:pt x="0" y="191"/>
                  </a:lnTo>
                  <a:lnTo>
                    <a:pt x="0" y="4477"/>
                  </a:lnTo>
                  <a:lnTo>
                    <a:pt x="4263" y="4477"/>
                  </a:lnTo>
                  <a:lnTo>
                    <a:pt x="4263" y="1596"/>
                  </a:lnTo>
                  <a:cubicBezTo>
                    <a:pt x="4454" y="1548"/>
                    <a:pt x="4573" y="1358"/>
                    <a:pt x="4573" y="1143"/>
                  </a:cubicBezTo>
                  <a:cubicBezTo>
                    <a:pt x="4573" y="953"/>
                    <a:pt x="4311" y="405"/>
                    <a:pt x="4216" y="262"/>
                  </a:cubicBezTo>
                  <a:lnTo>
                    <a:pt x="41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45" name="Google Shape;945;p60">
              <a:extLst>
                <a:ext uri="{FF2B5EF4-FFF2-40B4-BE49-F238E27FC236}">
                  <a16:creationId xmlns:a16="http://schemas.microsoft.com/office/drawing/2014/main" id="{9A9A1CB7-C89B-F965-0F2B-54CAE1138488}"/>
                </a:ext>
              </a:extLst>
            </p:cNvPr>
            <p:cNvSpPr/>
            <p:nvPr/>
          </p:nvSpPr>
          <p:spPr>
            <a:xfrm>
              <a:off x="1666975" y="3560300"/>
              <a:ext cx="8375" cy="7175"/>
            </a:xfrm>
            <a:custGeom>
              <a:avLst/>
              <a:gdLst/>
              <a:ahLst/>
              <a:cxnLst/>
              <a:rect l="l" t="t" r="r" b="b"/>
              <a:pathLst>
                <a:path w="335" h="287" extrusionOk="0">
                  <a:moveTo>
                    <a:pt x="1" y="1"/>
                  </a:moveTo>
                  <a:lnTo>
                    <a:pt x="1" y="287"/>
                  </a:lnTo>
                  <a:lnTo>
                    <a:pt x="334" y="287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46" name="Google Shape;946;p60">
              <a:extLst>
                <a:ext uri="{FF2B5EF4-FFF2-40B4-BE49-F238E27FC236}">
                  <a16:creationId xmlns:a16="http://schemas.microsoft.com/office/drawing/2014/main" id="{C36CEB92-E25D-3520-8F61-49E4AAFF7F7F}"/>
                </a:ext>
              </a:extLst>
            </p:cNvPr>
            <p:cNvSpPr/>
            <p:nvPr/>
          </p:nvSpPr>
          <p:spPr>
            <a:xfrm>
              <a:off x="1717000" y="3609125"/>
              <a:ext cx="8350" cy="7775"/>
            </a:xfrm>
            <a:custGeom>
              <a:avLst/>
              <a:gdLst/>
              <a:ahLst/>
              <a:cxnLst/>
              <a:rect l="l" t="t" r="r" b="b"/>
              <a:pathLst>
                <a:path w="334" h="311" extrusionOk="0">
                  <a:moveTo>
                    <a:pt x="0" y="1"/>
                  </a:moveTo>
                  <a:lnTo>
                    <a:pt x="0" y="310"/>
                  </a:lnTo>
                  <a:lnTo>
                    <a:pt x="334" y="310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47" name="Google Shape;947;p60">
              <a:extLst>
                <a:ext uri="{FF2B5EF4-FFF2-40B4-BE49-F238E27FC236}">
                  <a16:creationId xmlns:a16="http://schemas.microsoft.com/office/drawing/2014/main" id="{7839C4F0-C463-9728-027B-43F3771987D6}"/>
                </a:ext>
              </a:extLst>
            </p:cNvPr>
            <p:cNvSpPr/>
            <p:nvPr/>
          </p:nvSpPr>
          <p:spPr>
            <a:xfrm>
              <a:off x="1609825" y="3440050"/>
              <a:ext cx="73850" cy="73850"/>
            </a:xfrm>
            <a:custGeom>
              <a:avLst/>
              <a:gdLst/>
              <a:ahLst/>
              <a:cxnLst/>
              <a:rect l="l" t="t" r="r" b="b"/>
              <a:pathLst>
                <a:path w="2954" h="2954" extrusionOk="0">
                  <a:moveTo>
                    <a:pt x="1096" y="310"/>
                  </a:moveTo>
                  <a:lnTo>
                    <a:pt x="286" y="1072"/>
                  </a:lnTo>
                  <a:lnTo>
                    <a:pt x="286" y="310"/>
                  </a:lnTo>
                  <a:close/>
                  <a:moveTo>
                    <a:pt x="1310" y="524"/>
                  </a:moveTo>
                  <a:lnTo>
                    <a:pt x="1310" y="1310"/>
                  </a:lnTo>
                  <a:lnTo>
                    <a:pt x="524" y="1310"/>
                  </a:lnTo>
                  <a:lnTo>
                    <a:pt x="1310" y="524"/>
                  </a:lnTo>
                  <a:close/>
                  <a:moveTo>
                    <a:pt x="2620" y="1644"/>
                  </a:moveTo>
                  <a:lnTo>
                    <a:pt x="2620" y="2668"/>
                  </a:lnTo>
                  <a:lnTo>
                    <a:pt x="1596" y="2668"/>
                  </a:lnTo>
                  <a:lnTo>
                    <a:pt x="1596" y="1644"/>
                  </a:lnTo>
                  <a:close/>
                  <a:moveTo>
                    <a:pt x="1" y="0"/>
                  </a:moveTo>
                  <a:lnTo>
                    <a:pt x="1" y="1644"/>
                  </a:lnTo>
                  <a:lnTo>
                    <a:pt x="1310" y="1644"/>
                  </a:lnTo>
                  <a:lnTo>
                    <a:pt x="1310" y="2953"/>
                  </a:lnTo>
                  <a:lnTo>
                    <a:pt x="2954" y="2953"/>
                  </a:lnTo>
                  <a:lnTo>
                    <a:pt x="2954" y="1310"/>
                  </a:lnTo>
                  <a:lnTo>
                    <a:pt x="1644" y="131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948" name="Google Shape;948;p60">
            <a:extLst>
              <a:ext uri="{FF2B5EF4-FFF2-40B4-BE49-F238E27FC236}">
                <a16:creationId xmlns:a16="http://schemas.microsoft.com/office/drawing/2014/main" id="{5637FA59-624B-411E-70CD-1508ABDAF96A}"/>
              </a:ext>
            </a:extLst>
          </p:cNvPr>
          <p:cNvGrpSpPr/>
          <p:nvPr/>
        </p:nvGrpSpPr>
        <p:grpSpPr>
          <a:xfrm>
            <a:off x="4161815" y="1854851"/>
            <a:ext cx="399092" cy="374770"/>
            <a:chOff x="1082325" y="4432500"/>
            <a:chExt cx="263775" cy="247700"/>
          </a:xfrm>
        </p:grpSpPr>
        <p:sp>
          <p:nvSpPr>
            <p:cNvPr id="949" name="Google Shape;949;p60">
              <a:extLst>
                <a:ext uri="{FF2B5EF4-FFF2-40B4-BE49-F238E27FC236}">
                  <a16:creationId xmlns:a16="http://schemas.microsoft.com/office/drawing/2014/main" id="{EF224A7B-D879-BBC2-7BA8-9468E52583B8}"/>
                </a:ext>
              </a:extLst>
            </p:cNvPr>
            <p:cNvSpPr/>
            <p:nvPr/>
          </p:nvSpPr>
          <p:spPr>
            <a:xfrm>
              <a:off x="1110925" y="4590275"/>
              <a:ext cx="57775" cy="32775"/>
            </a:xfrm>
            <a:custGeom>
              <a:avLst/>
              <a:gdLst/>
              <a:ahLst/>
              <a:cxnLst/>
              <a:rect l="l" t="t" r="r" b="b"/>
              <a:pathLst>
                <a:path w="2311" h="1311" extrusionOk="0">
                  <a:moveTo>
                    <a:pt x="1977" y="286"/>
                  </a:moveTo>
                  <a:lnTo>
                    <a:pt x="1977" y="977"/>
                  </a:lnTo>
                  <a:lnTo>
                    <a:pt x="310" y="977"/>
                  </a:lnTo>
                  <a:lnTo>
                    <a:pt x="310" y="286"/>
                  </a:lnTo>
                  <a:close/>
                  <a:moveTo>
                    <a:pt x="0" y="1"/>
                  </a:moveTo>
                  <a:lnTo>
                    <a:pt x="0" y="1310"/>
                  </a:lnTo>
                  <a:lnTo>
                    <a:pt x="2310" y="1310"/>
                  </a:lnTo>
                  <a:lnTo>
                    <a:pt x="2310" y="1263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50" name="Google Shape;950;p60">
              <a:extLst>
                <a:ext uri="{FF2B5EF4-FFF2-40B4-BE49-F238E27FC236}">
                  <a16:creationId xmlns:a16="http://schemas.microsoft.com/office/drawing/2014/main" id="{6D202D7D-D56B-00CB-C127-61F0997EB136}"/>
                </a:ext>
              </a:extLst>
            </p:cNvPr>
            <p:cNvSpPr/>
            <p:nvPr/>
          </p:nvSpPr>
          <p:spPr>
            <a:xfrm>
              <a:off x="1276425" y="4659925"/>
              <a:ext cx="24425" cy="7775"/>
            </a:xfrm>
            <a:custGeom>
              <a:avLst/>
              <a:gdLst/>
              <a:ahLst/>
              <a:cxnLst/>
              <a:rect l="l" t="t" r="r" b="b"/>
              <a:pathLst>
                <a:path w="977" h="311" extrusionOk="0">
                  <a:moveTo>
                    <a:pt x="0" y="1"/>
                  </a:moveTo>
                  <a:lnTo>
                    <a:pt x="0" y="311"/>
                  </a:lnTo>
                  <a:lnTo>
                    <a:pt x="977" y="31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51" name="Google Shape;951;p60">
              <a:extLst>
                <a:ext uri="{FF2B5EF4-FFF2-40B4-BE49-F238E27FC236}">
                  <a16:creationId xmlns:a16="http://schemas.microsoft.com/office/drawing/2014/main" id="{D1DA3C46-ED7A-05D5-1D97-7ADDB8E97661}"/>
                </a:ext>
              </a:extLst>
            </p:cNvPr>
            <p:cNvSpPr/>
            <p:nvPr/>
          </p:nvSpPr>
          <p:spPr>
            <a:xfrm>
              <a:off x="1082325" y="4432500"/>
              <a:ext cx="263775" cy="247700"/>
            </a:xfrm>
            <a:custGeom>
              <a:avLst/>
              <a:gdLst/>
              <a:ahLst/>
              <a:cxnLst/>
              <a:rect l="l" t="t" r="r" b="b"/>
              <a:pathLst>
                <a:path w="10551" h="9908" extrusionOk="0">
                  <a:moveTo>
                    <a:pt x="7907" y="310"/>
                  </a:moveTo>
                  <a:lnTo>
                    <a:pt x="7907" y="1335"/>
                  </a:lnTo>
                  <a:lnTo>
                    <a:pt x="287" y="1335"/>
                  </a:lnTo>
                  <a:lnTo>
                    <a:pt x="287" y="310"/>
                  </a:lnTo>
                  <a:close/>
                  <a:moveTo>
                    <a:pt x="10217" y="2311"/>
                  </a:moveTo>
                  <a:lnTo>
                    <a:pt x="10217" y="3002"/>
                  </a:lnTo>
                  <a:lnTo>
                    <a:pt x="6264" y="3002"/>
                  </a:lnTo>
                  <a:lnTo>
                    <a:pt x="6264" y="2311"/>
                  </a:lnTo>
                  <a:close/>
                  <a:moveTo>
                    <a:pt x="10241" y="8931"/>
                  </a:moveTo>
                  <a:lnTo>
                    <a:pt x="10241" y="9598"/>
                  </a:lnTo>
                  <a:lnTo>
                    <a:pt x="6312" y="9598"/>
                  </a:lnTo>
                  <a:lnTo>
                    <a:pt x="6264" y="9574"/>
                  </a:lnTo>
                  <a:lnTo>
                    <a:pt x="6264" y="8931"/>
                  </a:lnTo>
                  <a:close/>
                  <a:moveTo>
                    <a:pt x="1" y="1"/>
                  </a:moveTo>
                  <a:lnTo>
                    <a:pt x="1" y="1620"/>
                  </a:lnTo>
                  <a:lnTo>
                    <a:pt x="7907" y="1620"/>
                  </a:lnTo>
                  <a:lnTo>
                    <a:pt x="7907" y="1977"/>
                  </a:lnTo>
                  <a:lnTo>
                    <a:pt x="6264" y="1977"/>
                  </a:lnTo>
                  <a:cubicBezTo>
                    <a:pt x="6097" y="1977"/>
                    <a:pt x="5955" y="2097"/>
                    <a:pt x="5955" y="2287"/>
                  </a:cubicBezTo>
                  <a:lnTo>
                    <a:pt x="5955" y="3263"/>
                  </a:lnTo>
                  <a:lnTo>
                    <a:pt x="10241" y="3263"/>
                  </a:lnTo>
                  <a:lnTo>
                    <a:pt x="10241" y="8574"/>
                  </a:lnTo>
                  <a:lnTo>
                    <a:pt x="6264" y="8574"/>
                  </a:lnTo>
                  <a:lnTo>
                    <a:pt x="6264" y="3621"/>
                  </a:lnTo>
                  <a:lnTo>
                    <a:pt x="5978" y="3621"/>
                  </a:lnTo>
                  <a:lnTo>
                    <a:pt x="5978" y="4311"/>
                  </a:lnTo>
                  <a:lnTo>
                    <a:pt x="1477" y="4311"/>
                  </a:lnTo>
                  <a:lnTo>
                    <a:pt x="1477" y="2311"/>
                  </a:lnTo>
                  <a:lnTo>
                    <a:pt x="5621" y="2311"/>
                  </a:lnTo>
                  <a:lnTo>
                    <a:pt x="5621" y="2025"/>
                  </a:lnTo>
                  <a:lnTo>
                    <a:pt x="1144" y="2025"/>
                  </a:lnTo>
                  <a:lnTo>
                    <a:pt x="1144" y="4645"/>
                  </a:lnTo>
                  <a:lnTo>
                    <a:pt x="5978" y="4645"/>
                  </a:lnTo>
                  <a:lnTo>
                    <a:pt x="5978" y="5002"/>
                  </a:lnTo>
                  <a:lnTo>
                    <a:pt x="1144" y="5002"/>
                  </a:lnTo>
                  <a:lnTo>
                    <a:pt x="1144" y="5288"/>
                  </a:lnTo>
                  <a:lnTo>
                    <a:pt x="5978" y="5288"/>
                  </a:lnTo>
                  <a:lnTo>
                    <a:pt x="5978" y="6312"/>
                  </a:lnTo>
                  <a:lnTo>
                    <a:pt x="3978" y="6312"/>
                  </a:lnTo>
                  <a:lnTo>
                    <a:pt x="3978" y="7621"/>
                  </a:lnTo>
                  <a:lnTo>
                    <a:pt x="5621" y="7621"/>
                  </a:lnTo>
                  <a:lnTo>
                    <a:pt x="5621" y="7312"/>
                  </a:lnTo>
                  <a:lnTo>
                    <a:pt x="4288" y="7312"/>
                  </a:lnTo>
                  <a:lnTo>
                    <a:pt x="4288" y="6597"/>
                  </a:lnTo>
                  <a:lnTo>
                    <a:pt x="5978" y="6597"/>
                  </a:lnTo>
                  <a:lnTo>
                    <a:pt x="5978" y="7931"/>
                  </a:lnTo>
                  <a:lnTo>
                    <a:pt x="311" y="7931"/>
                  </a:lnTo>
                  <a:lnTo>
                    <a:pt x="311" y="1977"/>
                  </a:lnTo>
                  <a:lnTo>
                    <a:pt x="25" y="1977"/>
                  </a:lnTo>
                  <a:lnTo>
                    <a:pt x="25" y="8264"/>
                  </a:lnTo>
                  <a:lnTo>
                    <a:pt x="5978" y="8264"/>
                  </a:lnTo>
                  <a:lnTo>
                    <a:pt x="5978" y="9574"/>
                  </a:lnTo>
                  <a:cubicBezTo>
                    <a:pt x="5978" y="9765"/>
                    <a:pt x="6121" y="9908"/>
                    <a:pt x="6312" y="9908"/>
                  </a:cubicBezTo>
                  <a:lnTo>
                    <a:pt x="10217" y="9908"/>
                  </a:lnTo>
                  <a:cubicBezTo>
                    <a:pt x="10408" y="9908"/>
                    <a:pt x="10551" y="9765"/>
                    <a:pt x="10551" y="9574"/>
                  </a:cubicBezTo>
                  <a:lnTo>
                    <a:pt x="10551" y="2311"/>
                  </a:lnTo>
                  <a:cubicBezTo>
                    <a:pt x="10527" y="2144"/>
                    <a:pt x="10408" y="1977"/>
                    <a:pt x="10241" y="1977"/>
                  </a:cubicBezTo>
                  <a:lnTo>
                    <a:pt x="8241" y="1977"/>
                  </a:lnTo>
                  <a:lnTo>
                    <a:pt x="824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52" name="Google Shape;952;p60">
              <a:extLst>
                <a:ext uri="{FF2B5EF4-FFF2-40B4-BE49-F238E27FC236}">
                  <a16:creationId xmlns:a16="http://schemas.microsoft.com/office/drawing/2014/main" id="{687FF79D-0A69-82CD-68AE-5BB35849FC49}"/>
                </a:ext>
              </a:extLst>
            </p:cNvPr>
            <p:cNvSpPr/>
            <p:nvPr/>
          </p:nvSpPr>
          <p:spPr>
            <a:xfrm>
              <a:off x="1250825" y="4523600"/>
              <a:ext cx="73850" cy="49450"/>
            </a:xfrm>
            <a:custGeom>
              <a:avLst/>
              <a:gdLst/>
              <a:ahLst/>
              <a:cxnLst/>
              <a:rect l="l" t="t" r="r" b="b"/>
              <a:pathLst>
                <a:path w="2954" h="1978" extrusionOk="0">
                  <a:moveTo>
                    <a:pt x="2668" y="310"/>
                  </a:moveTo>
                  <a:lnTo>
                    <a:pt x="2668" y="1644"/>
                  </a:lnTo>
                  <a:lnTo>
                    <a:pt x="334" y="1644"/>
                  </a:lnTo>
                  <a:lnTo>
                    <a:pt x="334" y="310"/>
                  </a:lnTo>
                  <a:close/>
                  <a:moveTo>
                    <a:pt x="0" y="0"/>
                  </a:moveTo>
                  <a:lnTo>
                    <a:pt x="0" y="1977"/>
                  </a:lnTo>
                  <a:lnTo>
                    <a:pt x="2953" y="1977"/>
                  </a:lnTo>
                  <a:lnTo>
                    <a:pt x="295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53" name="Google Shape;953;p60">
              <a:extLst>
                <a:ext uri="{FF2B5EF4-FFF2-40B4-BE49-F238E27FC236}">
                  <a16:creationId xmlns:a16="http://schemas.microsoft.com/office/drawing/2014/main" id="{99E03C1B-D24A-0E91-D8A2-6AD18B7FF6FB}"/>
                </a:ext>
              </a:extLst>
            </p:cNvPr>
            <p:cNvSpPr/>
            <p:nvPr/>
          </p:nvSpPr>
          <p:spPr>
            <a:xfrm>
              <a:off x="1250825" y="4581950"/>
              <a:ext cx="74450" cy="7175"/>
            </a:xfrm>
            <a:custGeom>
              <a:avLst/>
              <a:gdLst/>
              <a:ahLst/>
              <a:cxnLst/>
              <a:rect l="l" t="t" r="r" b="b"/>
              <a:pathLst>
                <a:path w="2978" h="287" extrusionOk="0">
                  <a:moveTo>
                    <a:pt x="0" y="0"/>
                  </a:moveTo>
                  <a:lnTo>
                    <a:pt x="0" y="286"/>
                  </a:lnTo>
                  <a:lnTo>
                    <a:pt x="2977" y="286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54" name="Google Shape;954;p60">
              <a:extLst>
                <a:ext uri="{FF2B5EF4-FFF2-40B4-BE49-F238E27FC236}">
                  <a16:creationId xmlns:a16="http://schemas.microsoft.com/office/drawing/2014/main" id="{F4D448B4-77D7-1CD3-F87C-0BB6F059E936}"/>
                </a:ext>
              </a:extLst>
            </p:cNvPr>
            <p:cNvSpPr/>
            <p:nvPr/>
          </p:nvSpPr>
          <p:spPr>
            <a:xfrm>
              <a:off x="1250825" y="4598025"/>
              <a:ext cx="74450" cy="7750"/>
            </a:xfrm>
            <a:custGeom>
              <a:avLst/>
              <a:gdLst/>
              <a:ahLst/>
              <a:cxnLst/>
              <a:rect l="l" t="t" r="r" b="b"/>
              <a:pathLst>
                <a:path w="2978" h="310" extrusionOk="0">
                  <a:moveTo>
                    <a:pt x="0" y="0"/>
                  </a:moveTo>
                  <a:lnTo>
                    <a:pt x="0" y="310"/>
                  </a:lnTo>
                  <a:lnTo>
                    <a:pt x="2977" y="31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55" name="Google Shape;955;p60">
              <a:extLst>
                <a:ext uri="{FF2B5EF4-FFF2-40B4-BE49-F238E27FC236}">
                  <a16:creationId xmlns:a16="http://schemas.microsoft.com/office/drawing/2014/main" id="{A82CA639-4AA4-A974-199F-6ED151B62B2F}"/>
                </a:ext>
              </a:extLst>
            </p:cNvPr>
            <p:cNvSpPr/>
            <p:nvPr/>
          </p:nvSpPr>
          <p:spPr>
            <a:xfrm>
              <a:off x="1250825" y="4614700"/>
              <a:ext cx="32775" cy="24425"/>
            </a:xfrm>
            <a:custGeom>
              <a:avLst/>
              <a:gdLst/>
              <a:ahLst/>
              <a:cxnLst/>
              <a:rect l="l" t="t" r="r" b="b"/>
              <a:pathLst>
                <a:path w="1311" h="977" extrusionOk="0">
                  <a:moveTo>
                    <a:pt x="1024" y="286"/>
                  </a:moveTo>
                  <a:lnTo>
                    <a:pt x="1024" y="643"/>
                  </a:lnTo>
                  <a:lnTo>
                    <a:pt x="334" y="643"/>
                  </a:lnTo>
                  <a:lnTo>
                    <a:pt x="334" y="286"/>
                  </a:lnTo>
                  <a:close/>
                  <a:moveTo>
                    <a:pt x="0" y="0"/>
                  </a:moveTo>
                  <a:lnTo>
                    <a:pt x="0" y="976"/>
                  </a:lnTo>
                  <a:lnTo>
                    <a:pt x="1310" y="976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56" name="Google Shape;956;p60">
              <a:extLst>
                <a:ext uri="{FF2B5EF4-FFF2-40B4-BE49-F238E27FC236}">
                  <a16:creationId xmlns:a16="http://schemas.microsoft.com/office/drawing/2014/main" id="{6C906E58-CED9-3476-2C28-160D41C29ACF}"/>
                </a:ext>
              </a:extLst>
            </p:cNvPr>
            <p:cNvSpPr/>
            <p:nvPr/>
          </p:nvSpPr>
          <p:spPr>
            <a:xfrm>
              <a:off x="1296075" y="4614700"/>
              <a:ext cx="33350" cy="24425"/>
            </a:xfrm>
            <a:custGeom>
              <a:avLst/>
              <a:gdLst/>
              <a:ahLst/>
              <a:cxnLst/>
              <a:rect l="l" t="t" r="r" b="b"/>
              <a:pathLst>
                <a:path w="1334" h="977" extrusionOk="0">
                  <a:moveTo>
                    <a:pt x="1024" y="286"/>
                  </a:moveTo>
                  <a:lnTo>
                    <a:pt x="1024" y="643"/>
                  </a:lnTo>
                  <a:lnTo>
                    <a:pt x="334" y="643"/>
                  </a:lnTo>
                  <a:lnTo>
                    <a:pt x="334" y="286"/>
                  </a:lnTo>
                  <a:close/>
                  <a:moveTo>
                    <a:pt x="0" y="0"/>
                  </a:moveTo>
                  <a:lnTo>
                    <a:pt x="0" y="976"/>
                  </a:lnTo>
                  <a:lnTo>
                    <a:pt x="1334" y="976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57" name="Google Shape;957;p60">
              <a:extLst>
                <a:ext uri="{FF2B5EF4-FFF2-40B4-BE49-F238E27FC236}">
                  <a16:creationId xmlns:a16="http://schemas.microsoft.com/office/drawing/2014/main" id="{6571662A-5C0F-BE53-BD7B-B7D6C4CAEDBB}"/>
                </a:ext>
              </a:extLst>
            </p:cNvPr>
            <p:cNvSpPr/>
            <p:nvPr/>
          </p:nvSpPr>
          <p:spPr>
            <a:xfrm>
              <a:off x="1110925" y="4573600"/>
              <a:ext cx="111950" cy="7775"/>
            </a:xfrm>
            <a:custGeom>
              <a:avLst/>
              <a:gdLst/>
              <a:ahLst/>
              <a:cxnLst/>
              <a:rect l="l" t="t" r="r" b="b"/>
              <a:pathLst>
                <a:path w="4478" h="311" extrusionOk="0">
                  <a:moveTo>
                    <a:pt x="0" y="1"/>
                  </a:moveTo>
                  <a:lnTo>
                    <a:pt x="0" y="310"/>
                  </a:lnTo>
                  <a:lnTo>
                    <a:pt x="4477" y="310"/>
                  </a:lnTo>
                  <a:lnTo>
                    <a:pt x="447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958" name="Google Shape;958;p60">
            <a:extLst>
              <a:ext uri="{FF2B5EF4-FFF2-40B4-BE49-F238E27FC236}">
                <a16:creationId xmlns:a16="http://schemas.microsoft.com/office/drawing/2014/main" id="{F0776DD4-9B9D-3E39-0FAF-FB639891F2B5}"/>
              </a:ext>
            </a:extLst>
          </p:cNvPr>
          <p:cNvGrpSpPr/>
          <p:nvPr/>
        </p:nvGrpSpPr>
        <p:grpSpPr>
          <a:xfrm>
            <a:off x="1056602" y="3303541"/>
            <a:ext cx="345094" cy="374740"/>
            <a:chOff x="2219466" y="1500293"/>
            <a:chExt cx="330613" cy="359015"/>
          </a:xfrm>
        </p:grpSpPr>
        <p:sp>
          <p:nvSpPr>
            <p:cNvPr id="959" name="Google Shape;959;p60">
              <a:extLst>
                <a:ext uri="{FF2B5EF4-FFF2-40B4-BE49-F238E27FC236}">
                  <a16:creationId xmlns:a16="http://schemas.microsoft.com/office/drawing/2014/main" id="{74CB245F-7A2D-C9FE-B313-E7CCBD47BC73}"/>
                </a:ext>
              </a:extLst>
            </p:cNvPr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60" name="Google Shape;960;p60">
              <a:extLst>
                <a:ext uri="{FF2B5EF4-FFF2-40B4-BE49-F238E27FC236}">
                  <a16:creationId xmlns:a16="http://schemas.microsoft.com/office/drawing/2014/main" id="{CED957E3-3EB2-8344-1750-0606D2BD0F1A}"/>
                </a:ext>
              </a:extLst>
            </p:cNvPr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6446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113"/>
    </mc:Choice>
    <mc:Fallback xmlns="">
      <p:transition advTm="50113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CE8BF892-E959-399B-76A3-7E45206D4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6">
            <a:extLst>
              <a:ext uri="{FF2B5EF4-FFF2-40B4-BE49-F238E27FC236}">
                <a16:creationId xmlns:a16="http://schemas.microsoft.com/office/drawing/2014/main" id="{7FCC6F5D-2DB2-93D2-C6FF-592A6DFBC1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5395" y="2255241"/>
            <a:ext cx="41301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/>
              <a:t>Fazit</a:t>
            </a:r>
            <a:endParaRPr lang="en-US" sz="4000"/>
          </a:p>
        </p:txBody>
      </p:sp>
      <p:sp>
        <p:nvSpPr>
          <p:cNvPr id="513" name="Google Shape;513;p46">
            <a:extLst>
              <a:ext uri="{FF2B5EF4-FFF2-40B4-BE49-F238E27FC236}">
                <a16:creationId xmlns:a16="http://schemas.microsoft.com/office/drawing/2014/main" id="{D6A3A653-4562-FA1D-5C69-73BCB02D0AF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5" y="986040"/>
            <a:ext cx="2125500" cy="11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2517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873"/>
    </mc:Choice>
    <mc:Fallback xmlns="">
      <p:transition advTm="1873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>
          <a:extLst>
            <a:ext uri="{FF2B5EF4-FFF2-40B4-BE49-F238E27FC236}">
              <a16:creationId xmlns:a16="http://schemas.microsoft.com/office/drawing/2014/main" id="{18AB94F8-991D-D2B6-7160-00964202C5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8">
            <a:extLst>
              <a:ext uri="{FF2B5EF4-FFF2-40B4-BE49-F238E27FC236}">
                <a16:creationId xmlns:a16="http://schemas.microsoft.com/office/drawing/2014/main" id="{81768D5B-58AE-52F4-EC1D-EE1C8682EE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83000" y="539500"/>
            <a:ext cx="4747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Fazit</a:t>
            </a:r>
            <a:endParaRPr/>
          </a:p>
        </p:txBody>
      </p:sp>
      <p:sp>
        <p:nvSpPr>
          <p:cNvPr id="528" name="Google Shape;528;p48">
            <a:extLst>
              <a:ext uri="{FF2B5EF4-FFF2-40B4-BE49-F238E27FC236}">
                <a16:creationId xmlns:a16="http://schemas.microsoft.com/office/drawing/2014/main" id="{BE104467-273D-94B7-F19F-03BC70EE1D1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529" name="Google Shape;529;p48">
            <a:extLst>
              <a:ext uri="{FF2B5EF4-FFF2-40B4-BE49-F238E27FC236}">
                <a16:creationId xmlns:a16="http://schemas.microsoft.com/office/drawing/2014/main" id="{D115FCFD-A3AA-5F07-AC2A-8412DD0CCF3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514846" y="2630158"/>
            <a:ext cx="47478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800" dirty="0"/>
              <a:t>Entwicklung Web Anwendung </a:t>
            </a:r>
          </a:p>
        </p:txBody>
      </p:sp>
      <p:sp>
        <p:nvSpPr>
          <p:cNvPr id="531" name="Google Shape;531;p48">
            <a:extLst>
              <a:ext uri="{FF2B5EF4-FFF2-40B4-BE49-F238E27FC236}">
                <a16:creationId xmlns:a16="http://schemas.microsoft.com/office/drawing/2014/main" id="{500EB4D5-D200-334C-55D9-FA1C87F8003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867499" y="2824408"/>
            <a:ext cx="3407400" cy="6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Event– und Userverwaltung</a:t>
            </a:r>
          </a:p>
        </p:txBody>
      </p:sp>
      <p:sp>
        <p:nvSpPr>
          <p:cNvPr id="533" name="Google Shape;533;p48">
            <a:extLst>
              <a:ext uri="{FF2B5EF4-FFF2-40B4-BE49-F238E27FC236}">
                <a16:creationId xmlns:a16="http://schemas.microsoft.com/office/drawing/2014/main" id="{96C09D1F-8B4A-E3E1-81F9-13662B078112}"/>
              </a:ext>
            </a:extLst>
          </p:cNvPr>
          <p:cNvSpPr/>
          <p:nvPr/>
        </p:nvSpPr>
        <p:spPr>
          <a:xfrm>
            <a:off x="7511720" y="2571750"/>
            <a:ext cx="813685" cy="730740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48">
            <a:extLst>
              <a:ext uri="{FF2B5EF4-FFF2-40B4-BE49-F238E27FC236}">
                <a16:creationId xmlns:a16="http://schemas.microsoft.com/office/drawing/2014/main" id="{1FAFEAF2-A0DE-C9D3-94AD-6E0480C690E4}"/>
              </a:ext>
            </a:extLst>
          </p:cNvPr>
          <p:cNvGrpSpPr/>
          <p:nvPr/>
        </p:nvGrpSpPr>
        <p:grpSpPr>
          <a:xfrm>
            <a:off x="7760793" y="2715446"/>
            <a:ext cx="315538" cy="388499"/>
            <a:chOff x="7707118" y="3222038"/>
            <a:chExt cx="315538" cy="388499"/>
          </a:xfrm>
        </p:grpSpPr>
        <p:sp>
          <p:nvSpPr>
            <p:cNvPr id="559" name="Google Shape;559;p48">
              <a:extLst>
                <a:ext uri="{FF2B5EF4-FFF2-40B4-BE49-F238E27FC236}">
                  <a16:creationId xmlns:a16="http://schemas.microsoft.com/office/drawing/2014/main" id="{229F07D9-0EFE-E7C1-7F55-70C860DEA8A8}"/>
                </a:ext>
              </a:extLst>
            </p:cNvPr>
            <p:cNvSpPr/>
            <p:nvPr/>
          </p:nvSpPr>
          <p:spPr>
            <a:xfrm>
              <a:off x="7707118" y="3355634"/>
              <a:ext cx="315538" cy="254903"/>
            </a:xfrm>
            <a:custGeom>
              <a:avLst/>
              <a:gdLst/>
              <a:ahLst/>
              <a:cxnLst/>
              <a:rect l="l" t="t" r="r" b="b"/>
              <a:pathLst>
                <a:path w="8550" h="6907" extrusionOk="0">
                  <a:moveTo>
                    <a:pt x="5263" y="310"/>
                  </a:moveTo>
                  <a:lnTo>
                    <a:pt x="5263" y="1143"/>
                  </a:lnTo>
                  <a:lnTo>
                    <a:pt x="4906" y="1143"/>
                  </a:lnTo>
                  <a:lnTo>
                    <a:pt x="4906" y="310"/>
                  </a:lnTo>
                  <a:close/>
                  <a:moveTo>
                    <a:pt x="4620" y="286"/>
                  </a:moveTo>
                  <a:lnTo>
                    <a:pt x="4620" y="2096"/>
                  </a:lnTo>
                  <a:cubicBezTo>
                    <a:pt x="4620" y="2358"/>
                    <a:pt x="4406" y="2596"/>
                    <a:pt x="4120" y="2596"/>
                  </a:cubicBezTo>
                  <a:lnTo>
                    <a:pt x="3120" y="2596"/>
                  </a:lnTo>
                  <a:cubicBezTo>
                    <a:pt x="3108" y="2597"/>
                    <a:pt x="3095" y="2597"/>
                    <a:pt x="3083" y="2597"/>
                  </a:cubicBezTo>
                  <a:cubicBezTo>
                    <a:pt x="2836" y="2597"/>
                    <a:pt x="2620" y="2368"/>
                    <a:pt x="2620" y="2096"/>
                  </a:cubicBezTo>
                  <a:lnTo>
                    <a:pt x="2620" y="286"/>
                  </a:lnTo>
                  <a:close/>
                  <a:moveTo>
                    <a:pt x="810" y="2929"/>
                  </a:moveTo>
                  <a:lnTo>
                    <a:pt x="810" y="3929"/>
                  </a:lnTo>
                  <a:lnTo>
                    <a:pt x="310" y="3929"/>
                  </a:lnTo>
                  <a:lnTo>
                    <a:pt x="310" y="2929"/>
                  </a:lnTo>
                  <a:close/>
                  <a:moveTo>
                    <a:pt x="6573" y="2929"/>
                  </a:moveTo>
                  <a:lnTo>
                    <a:pt x="6573" y="3929"/>
                  </a:lnTo>
                  <a:lnTo>
                    <a:pt x="6073" y="3929"/>
                  </a:lnTo>
                  <a:lnTo>
                    <a:pt x="6073" y="2929"/>
                  </a:lnTo>
                  <a:close/>
                  <a:moveTo>
                    <a:pt x="2477" y="4239"/>
                  </a:moveTo>
                  <a:lnTo>
                    <a:pt x="2477" y="5239"/>
                  </a:lnTo>
                  <a:lnTo>
                    <a:pt x="1977" y="5239"/>
                  </a:lnTo>
                  <a:lnTo>
                    <a:pt x="1977" y="4239"/>
                  </a:lnTo>
                  <a:close/>
                  <a:moveTo>
                    <a:pt x="5787" y="2929"/>
                  </a:moveTo>
                  <a:lnTo>
                    <a:pt x="5787" y="3929"/>
                  </a:lnTo>
                  <a:lnTo>
                    <a:pt x="5454" y="3929"/>
                  </a:lnTo>
                  <a:lnTo>
                    <a:pt x="5454" y="4239"/>
                  </a:lnTo>
                  <a:lnTo>
                    <a:pt x="7454" y="4239"/>
                  </a:lnTo>
                  <a:lnTo>
                    <a:pt x="7454" y="5239"/>
                  </a:lnTo>
                  <a:lnTo>
                    <a:pt x="2762" y="5239"/>
                  </a:lnTo>
                  <a:lnTo>
                    <a:pt x="2762" y="4239"/>
                  </a:lnTo>
                  <a:lnTo>
                    <a:pt x="5096" y="4239"/>
                  </a:lnTo>
                  <a:lnTo>
                    <a:pt x="5096" y="3929"/>
                  </a:lnTo>
                  <a:lnTo>
                    <a:pt x="1143" y="3929"/>
                  </a:lnTo>
                  <a:lnTo>
                    <a:pt x="1143" y="2929"/>
                  </a:lnTo>
                  <a:close/>
                  <a:moveTo>
                    <a:pt x="8240" y="4239"/>
                  </a:moveTo>
                  <a:lnTo>
                    <a:pt x="8240" y="5239"/>
                  </a:lnTo>
                  <a:lnTo>
                    <a:pt x="7740" y="5239"/>
                  </a:lnTo>
                  <a:lnTo>
                    <a:pt x="7740" y="4239"/>
                  </a:lnTo>
                  <a:close/>
                  <a:moveTo>
                    <a:pt x="1786" y="5573"/>
                  </a:moveTo>
                  <a:lnTo>
                    <a:pt x="1786" y="6597"/>
                  </a:lnTo>
                  <a:lnTo>
                    <a:pt x="1286" y="6597"/>
                  </a:lnTo>
                  <a:lnTo>
                    <a:pt x="1286" y="5573"/>
                  </a:lnTo>
                  <a:close/>
                  <a:moveTo>
                    <a:pt x="6763" y="5573"/>
                  </a:moveTo>
                  <a:lnTo>
                    <a:pt x="6763" y="6597"/>
                  </a:lnTo>
                  <a:lnTo>
                    <a:pt x="2120" y="6597"/>
                  </a:lnTo>
                  <a:lnTo>
                    <a:pt x="2120" y="5573"/>
                  </a:lnTo>
                  <a:close/>
                  <a:moveTo>
                    <a:pt x="7597" y="5573"/>
                  </a:moveTo>
                  <a:lnTo>
                    <a:pt x="7597" y="6597"/>
                  </a:lnTo>
                  <a:lnTo>
                    <a:pt x="7097" y="6597"/>
                  </a:lnTo>
                  <a:lnTo>
                    <a:pt x="7097" y="5573"/>
                  </a:lnTo>
                  <a:close/>
                  <a:moveTo>
                    <a:pt x="2334" y="0"/>
                  </a:moveTo>
                  <a:lnTo>
                    <a:pt x="2334" y="2120"/>
                  </a:lnTo>
                  <a:cubicBezTo>
                    <a:pt x="2334" y="2310"/>
                    <a:pt x="2405" y="2477"/>
                    <a:pt x="2501" y="2620"/>
                  </a:cubicBezTo>
                  <a:lnTo>
                    <a:pt x="0" y="2620"/>
                  </a:lnTo>
                  <a:lnTo>
                    <a:pt x="0" y="4263"/>
                  </a:lnTo>
                  <a:lnTo>
                    <a:pt x="1643" y="4263"/>
                  </a:lnTo>
                  <a:lnTo>
                    <a:pt x="1643" y="5287"/>
                  </a:lnTo>
                  <a:lnTo>
                    <a:pt x="976" y="5287"/>
                  </a:lnTo>
                  <a:lnTo>
                    <a:pt x="976" y="6906"/>
                  </a:lnTo>
                  <a:lnTo>
                    <a:pt x="7883" y="6906"/>
                  </a:lnTo>
                  <a:lnTo>
                    <a:pt x="7883" y="5596"/>
                  </a:lnTo>
                  <a:lnTo>
                    <a:pt x="8549" y="5596"/>
                  </a:lnTo>
                  <a:lnTo>
                    <a:pt x="8549" y="3977"/>
                  </a:lnTo>
                  <a:lnTo>
                    <a:pt x="6906" y="3977"/>
                  </a:lnTo>
                  <a:lnTo>
                    <a:pt x="6906" y="3929"/>
                  </a:lnTo>
                  <a:lnTo>
                    <a:pt x="6906" y="2620"/>
                  </a:lnTo>
                  <a:lnTo>
                    <a:pt x="4763" y="2620"/>
                  </a:lnTo>
                  <a:cubicBezTo>
                    <a:pt x="4882" y="2477"/>
                    <a:pt x="4953" y="2310"/>
                    <a:pt x="4953" y="2120"/>
                  </a:cubicBezTo>
                  <a:lnTo>
                    <a:pt x="4953" y="1477"/>
                  </a:lnTo>
                  <a:lnTo>
                    <a:pt x="5596" y="1477"/>
                  </a:lnTo>
                  <a:lnTo>
                    <a:pt x="5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8">
              <a:extLst>
                <a:ext uri="{FF2B5EF4-FFF2-40B4-BE49-F238E27FC236}">
                  <a16:creationId xmlns:a16="http://schemas.microsoft.com/office/drawing/2014/main" id="{C012324C-723D-BB49-7D02-0ADD868C19E0}"/>
                </a:ext>
              </a:extLst>
            </p:cNvPr>
            <p:cNvSpPr/>
            <p:nvPr/>
          </p:nvSpPr>
          <p:spPr>
            <a:xfrm>
              <a:off x="7723799" y="3222038"/>
              <a:ext cx="168767" cy="120421"/>
            </a:xfrm>
            <a:custGeom>
              <a:avLst/>
              <a:gdLst/>
              <a:ahLst/>
              <a:cxnLst/>
              <a:rect l="l" t="t" r="r" b="b"/>
              <a:pathLst>
                <a:path w="4573" h="3263" extrusionOk="0">
                  <a:moveTo>
                    <a:pt x="4168" y="929"/>
                  </a:moveTo>
                  <a:cubicBezTo>
                    <a:pt x="4239" y="929"/>
                    <a:pt x="4335" y="1000"/>
                    <a:pt x="4335" y="1096"/>
                  </a:cubicBezTo>
                  <a:cubicBezTo>
                    <a:pt x="4335" y="1191"/>
                    <a:pt x="4263" y="1286"/>
                    <a:pt x="4168" y="1286"/>
                  </a:cubicBezTo>
                  <a:lnTo>
                    <a:pt x="3787" y="1286"/>
                  </a:lnTo>
                  <a:cubicBezTo>
                    <a:pt x="3811" y="1215"/>
                    <a:pt x="3811" y="1167"/>
                    <a:pt x="3811" y="1096"/>
                  </a:cubicBezTo>
                  <a:cubicBezTo>
                    <a:pt x="3835" y="1048"/>
                    <a:pt x="3811" y="977"/>
                    <a:pt x="3787" y="929"/>
                  </a:cubicBezTo>
                  <a:close/>
                  <a:moveTo>
                    <a:pt x="929" y="1596"/>
                  </a:moveTo>
                  <a:cubicBezTo>
                    <a:pt x="882" y="1643"/>
                    <a:pt x="882" y="1715"/>
                    <a:pt x="882" y="1786"/>
                  </a:cubicBezTo>
                  <a:cubicBezTo>
                    <a:pt x="882" y="1834"/>
                    <a:pt x="882" y="1905"/>
                    <a:pt x="929" y="1953"/>
                  </a:cubicBezTo>
                  <a:lnTo>
                    <a:pt x="524" y="1953"/>
                  </a:lnTo>
                  <a:cubicBezTo>
                    <a:pt x="453" y="1953"/>
                    <a:pt x="358" y="1882"/>
                    <a:pt x="358" y="1786"/>
                  </a:cubicBezTo>
                  <a:cubicBezTo>
                    <a:pt x="358" y="1691"/>
                    <a:pt x="453" y="1596"/>
                    <a:pt x="524" y="1596"/>
                  </a:cubicBezTo>
                  <a:close/>
                  <a:moveTo>
                    <a:pt x="3335" y="2263"/>
                  </a:moveTo>
                  <a:cubicBezTo>
                    <a:pt x="3454" y="2263"/>
                    <a:pt x="3501" y="2310"/>
                    <a:pt x="3501" y="2429"/>
                  </a:cubicBezTo>
                  <a:cubicBezTo>
                    <a:pt x="3501" y="2525"/>
                    <a:pt x="3430" y="2620"/>
                    <a:pt x="3335" y="2620"/>
                  </a:cubicBezTo>
                  <a:lnTo>
                    <a:pt x="2953" y="2620"/>
                  </a:lnTo>
                  <a:cubicBezTo>
                    <a:pt x="2977" y="2548"/>
                    <a:pt x="2977" y="2501"/>
                    <a:pt x="2977" y="2429"/>
                  </a:cubicBezTo>
                  <a:cubicBezTo>
                    <a:pt x="2977" y="2382"/>
                    <a:pt x="2977" y="2286"/>
                    <a:pt x="2953" y="2263"/>
                  </a:cubicBezTo>
                  <a:close/>
                  <a:moveTo>
                    <a:pt x="1787" y="0"/>
                  </a:moveTo>
                  <a:cubicBezTo>
                    <a:pt x="1525" y="0"/>
                    <a:pt x="1310" y="191"/>
                    <a:pt x="1310" y="477"/>
                  </a:cubicBezTo>
                  <a:cubicBezTo>
                    <a:pt x="1310" y="739"/>
                    <a:pt x="1525" y="953"/>
                    <a:pt x="1787" y="953"/>
                  </a:cubicBezTo>
                  <a:lnTo>
                    <a:pt x="3263" y="953"/>
                  </a:lnTo>
                  <a:cubicBezTo>
                    <a:pt x="3358" y="953"/>
                    <a:pt x="3454" y="1024"/>
                    <a:pt x="3454" y="1120"/>
                  </a:cubicBezTo>
                  <a:cubicBezTo>
                    <a:pt x="3454" y="1215"/>
                    <a:pt x="3358" y="1310"/>
                    <a:pt x="3263" y="1310"/>
                  </a:cubicBezTo>
                  <a:lnTo>
                    <a:pt x="477" y="1310"/>
                  </a:lnTo>
                  <a:cubicBezTo>
                    <a:pt x="215" y="1310"/>
                    <a:pt x="0" y="1501"/>
                    <a:pt x="0" y="1786"/>
                  </a:cubicBezTo>
                  <a:cubicBezTo>
                    <a:pt x="48" y="2048"/>
                    <a:pt x="262" y="2263"/>
                    <a:pt x="524" y="2263"/>
                  </a:cubicBezTo>
                  <a:lnTo>
                    <a:pt x="2525" y="2263"/>
                  </a:lnTo>
                  <a:cubicBezTo>
                    <a:pt x="2620" y="2263"/>
                    <a:pt x="2715" y="2358"/>
                    <a:pt x="2715" y="2429"/>
                  </a:cubicBezTo>
                  <a:cubicBezTo>
                    <a:pt x="2715" y="2525"/>
                    <a:pt x="2620" y="2620"/>
                    <a:pt x="2525" y="2620"/>
                  </a:cubicBezTo>
                  <a:lnTo>
                    <a:pt x="2358" y="2620"/>
                  </a:lnTo>
                  <a:cubicBezTo>
                    <a:pt x="2072" y="2620"/>
                    <a:pt x="1834" y="2834"/>
                    <a:pt x="1834" y="3096"/>
                  </a:cubicBezTo>
                  <a:lnTo>
                    <a:pt x="1834" y="3263"/>
                  </a:lnTo>
                  <a:lnTo>
                    <a:pt x="2144" y="3263"/>
                  </a:lnTo>
                  <a:lnTo>
                    <a:pt x="2144" y="3096"/>
                  </a:lnTo>
                  <a:cubicBezTo>
                    <a:pt x="2144" y="3001"/>
                    <a:pt x="2239" y="2906"/>
                    <a:pt x="2310" y="2906"/>
                  </a:cubicBezTo>
                  <a:lnTo>
                    <a:pt x="3311" y="2906"/>
                  </a:lnTo>
                  <a:cubicBezTo>
                    <a:pt x="3573" y="2906"/>
                    <a:pt x="3787" y="2715"/>
                    <a:pt x="3787" y="2429"/>
                  </a:cubicBezTo>
                  <a:cubicBezTo>
                    <a:pt x="3787" y="2167"/>
                    <a:pt x="3573" y="1953"/>
                    <a:pt x="3311" y="1953"/>
                  </a:cubicBezTo>
                  <a:lnTo>
                    <a:pt x="1310" y="1953"/>
                  </a:lnTo>
                  <a:cubicBezTo>
                    <a:pt x="1215" y="1953"/>
                    <a:pt x="1120" y="1882"/>
                    <a:pt x="1120" y="1786"/>
                  </a:cubicBezTo>
                  <a:cubicBezTo>
                    <a:pt x="1120" y="1691"/>
                    <a:pt x="1215" y="1596"/>
                    <a:pt x="1310" y="1596"/>
                  </a:cubicBezTo>
                  <a:lnTo>
                    <a:pt x="4097" y="1596"/>
                  </a:lnTo>
                  <a:cubicBezTo>
                    <a:pt x="4359" y="1596"/>
                    <a:pt x="4573" y="1382"/>
                    <a:pt x="4573" y="1120"/>
                  </a:cubicBezTo>
                  <a:cubicBezTo>
                    <a:pt x="4573" y="858"/>
                    <a:pt x="4359" y="643"/>
                    <a:pt x="4097" y="643"/>
                  </a:cubicBezTo>
                  <a:lnTo>
                    <a:pt x="1787" y="643"/>
                  </a:lnTo>
                  <a:cubicBezTo>
                    <a:pt x="1691" y="643"/>
                    <a:pt x="1596" y="548"/>
                    <a:pt x="1596" y="477"/>
                  </a:cubicBezTo>
                  <a:cubicBezTo>
                    <a:pt x="1596" y="381"/>
                    <a:pt x="1691" y="286"/>
                    <a:pt x="1787" y="286"/>
                  </a:cubicBezTo>
                  <a:lnTo>
                    <a:pt x="17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8">
              <a:extLst>
                <a:ext uri="{FF2B5EF4-FFF2-40B4-BE49-F238E27FC236}">
                  <a16:creationId xmlns:a16="http://schemas.microsoft.com/office/drawing/2014/main" id="{7713FC1D-69A1-CA8A-DE64-9CC80CAC4767}"/>
                </a:ext>
              </a:extLst>
            </p:cNvPr>
            <p:cNvSpPr/>
            <p:nvPr/>
          </p:nvSpPr>
          <p:spPr>
            <a:xfrm>
              <a:off x="7865293" y="3525250"/>
              <a:ext cx="12363" cy="10592"/>
            </a:xfrm>
            <a:custGeom>
              <a:avLst/>
              <a:gdLst/>
              <a:ahLst/>
              <a:cxnLst/>
              <a:rect l="l" t="t" r="r" b="b"/>
              <a:pathLst>
                <a:path w="335" h="287" extrusionOk="0">
                  <a:moveTo>
                    <a:pt x="1" y="0"/>
                  </a:moveTo>
                  <a:lnTo>
                    <a:pt x="1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8">
              <a:extLst>
                <a:ext uri="{FF2B5EF4-FFF2-40B4-BE49-F238E27FC236}">
                  <a16:creationId xmlns:a16="http://schemas.microsoft.com/office/drawing/2014/main" id="{66F01081-F5D0-F445-3F27-5D94C5854B58}"/>
                </a:ext>
              </a:extLst>
            </p:cNvPr>
            <p:cNvSpPr/>
            <p:nvPr/>
          </p:nvSpPr>
          <p:spPr>
            <a:xfrm>
              <a:off x="7889909" y="3525250"/>
              <a:ext cx="11477" cy="10592"/>
            </a:xfrm>
            <a:custGeom>
              <a:avLst/>
              <a:gdLst/>
              <a:ahLst/>
              <a:cxnLst/>
              <a:rect l="l" t="t" r="r" b="b"/>
              <a:pathLst>
                <a:path w="311" h="287" extrusionOk="0">
                  <a:moveTo>
                    <a:pt x="0" y="0"/>
                  </a:moveTo>
                  <a:lnTo>
                    <a:pt x="0" y="286"/>
                  </a:lnTo>
                  <a:lnTo>
                    <a:pt x="310" y="286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8">
              <a:extLst>
                <a:ext uri="{FF2B5EF4-FFF2-40B4-BE49-F238E27FC236}">
                  <a16:creationId xmlns:a16="http://schemas.microsoft.com/office/drawing/2014/main" id="{01A1AC07-2FF6-304C-DB57-11667E26B378}"/>
                </a:ext>
              </a:extLst>
            </p:cNvPr>
            <p:cNvSpPr/>
            <p:nvPr/>
          </p:nvSpPr>
          <p:spPr>
            <a:xfrm>
              <a:off x="7913639" y="3525250"/>
              <a:ext cx="12326" cy="10592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0" y="0"/>
                  </a:moveTo>
                  <a:lnTo>
                    <a:pt x="0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529;p48">
            <a:extLst>
              <a:ext uri="{FF2B5EF4-FFF2-40B4-BE49-F238E27FC236}">
                <a16:creationId xmlns:a16="http://schemas.microsoft.com/office/drawing/2014/main" id="{1705B82D-0011-1748-8121-1228E04B8659}"/>
              </a:ext>
            </a:extLst>
          </p:cNvPr>
          <p:cNvSpPr txBox="1">
            <a:spLocks/>
          </p:cNvSpPr>
          <p:nvPr/>
        </p:nvSpPr>
        <p:spPr>
          <a:xfrm>
            <a:off x="3984496" y="3664679"/>
            <a:ext cx="34074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en" sz="1800" dirty="0"/>
              <a:t>Neue Techniken</a:t>
            </a:r>
            <a:endParaRPr lang="de-DE" sz="1800" dirty="0"/>
          </a:p>
        </p:txBody>
      </p:sp>
      <p:sp>
        <p:nvSpPr>
          <p:cNvPr id="4" name="Google Shape;534;p48">
            <a:extLst>
              <a:ext uri="{FF2B5EF4-FFF2-40B4-BE49-F238E27FC236}">
                <a16:creationId xmlns:a16="http://schemas.microsoft.com/office/drawing/2014/main" id="{9796AA5B-77B5-B87E-060D-1B809F4C5498}"/>
              </a:ext>
            </a:extLst>
          </p:cNvPr>
          <p:cNvSpPr/>
          <p:nvPr/>
        </p:nvSpPr>
        <p:spPr>
          <a:xfrm>
            <a:off x="7511721" y="3621384"/>
            <a:ext cx="813685" cy="730740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rafik 5" descr="Ein Bild, das Schwarz, Dunkelheit enthält.&#10;&#10;Beschreibung automatisch generiert.">
            <a:extLst>
              <a:ext uri="{FF2B5EF4-FFF2-40B4-BE49-F238E27FC236}">
                <a16:creationId xmlns:a16="http://schemas.microsoft.com/office/drawing/2014/main" id="{8E5ABF01-0CC6-2E6A-E3A9-AE712C464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2617" y="3801852"/>
            <a:ext cx="326782" cy="354624"/>
          </a:xfrm>
          <a:prstGeom prst="rect">
            <a:avLst/>
          </a:prstGeom>
        </p:spPr>
      </p:pic>
      <p:sp>
        <p:nvSpPr>
          <p:cNvPr id="8" name="Google Shape;532;p48">
            <a:extLst>
              <a:ext uri="{FF2B5EF4-FFF2-40B4-BE49-F238E27FC236}">
                <a16:creationId xmlns:a16="http://schemas.microsoft.com/office/drawing/2014/main" id="{C78DAB2F-EB62-DAFC-F278-BDF6730932AE}"/>
              </a:ext>
            </a:extLst>
          </p:cNvPr>
          <p:cNvSpPr txBox="1">
            <a:spLocks/>
          </p:cNvSpPr>
          <p:nvPr/>
        </p:nvSpPr>
        <p:spPr>
          <a:xfrm>
            <a:off x="3983873" y="3858929"/>
            <a:ext cx="3407400" cy="6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 dirty="0" err="1"/>
              <a:t>RestAPI</a:t>
            </a:r>
            <a:r>
              <a:rPr lang="de-DE" dirty="0"/>
              <a:t>, HTML, Spring Boot, JSON</a:t>
            </a:r>
          </a:p>
        </p:txBody>
      </p:sp>
      <p:sp>
        <p:nvSpPr>
          <p:cNvPr id="2" name="Google Shape;529;p48">
            <a:extLst>
              <a:ext uri="{FF2B5EF4-FFF2-40B4-BE49-F238E27FC236}">
                <a16:creationId xmlns:a16="http://schemas.microsoft.com/office/drawing/2014/main" id="{DA3CEF09-6DAB-B8F4-58D7-694301B2ABD3}"/>
              </a:ext>
            </a:extLst>
          </p:cNvPr>
          <p:cNvSpPr txBox="1">
            <a:spLocks/>
          </p:cNvSpPr>
          <p:nvPr/>
        </p:nvSpPr>
        <p:spPr>
          <a:xfrm>
            <a:off x="3984496" y="1558326"/>
            <a:ext cx="34074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en" sz="1800" dirty="0"/>
              <a:t>Überblick</a:t>
            </a:r>
          </a:p>
        </p:txBody>
      </p:sp>
      <p:sp>
        <p:nvSpPr>
          <p:cNvPr id="5" name="Google Shape;531;p48">
            <a:extLst>
              <a:ext uri="{FF2B5EF4-FFF2-40B4-BE49-F238E27FC236}">
                <a16:creationId xmlns:a16="http://schemas.microsoft.com/office/drawing/2014/main" id="{5AC4E0C0-F642-DA77-60B0-3D28F6AD410F}"/>
              </a:ext>
            </a:extLst>
          </p:cNvPr>
          <p:cNvSpPr txBox="1">
            <a:spLocks/>
          </p:cNvSpPr>
          <p:nvPr/>
        </p:nvSpPr>
        <p:spPr>
          <a:xfrm>
            <a:off x="3984728" y="1744604"/>
            <a:ext cx="3407400" cy="6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" dirty="0"/>
              <a:t>Teamarbeit</a:t>
            </a:r>
          </a:p>
        </p:txBody>
      </p:sp>
      <p:sp>
        <p:nvSpPr>
          <p:cNvPr id="7" name="Google Shape;533;p48">
            <a:extLst>
              <a:ext uri="{FF2B5EF4-FFF2-40B4-BE49-F238E27FC236}">
                <a16:creationId xmlns:a16="http://schemas.microsoft.com/office/drawing/2014/main" id="{FA26022C-2054-2D44-6AA0-52FF4C703C8D}"/>
              </a:ext>
            </a:extLst>
          </p:cNvPr>
          <p:cNvSpPr/>
          <p:nvPr/>
        </p:nvSpPr>
        <p:spPr>
          <a:xfrm>
            <a:off x="7486404" y="1516864"/>
            <a:ext cx="813685" cy="730740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" name="Google Shape;558;p48">
            <a:extLst>
              <a:ext uri="{FF2B5EF4-FFF2-40B4-BE49-F238E27FC236}">
                <a16:creationId xmlns:a16="http://schemas.microsoft.com/office/drawing/2014/main" id="{9A35E2FA-F518-7FA5-711A-B2D661963093}"/>
              </a:ext>
            </a:extLst>
          </p:cNvPr>
          <p:cNvGrpSpPr/>
          <p:nvPr/>
        </p:nvGrpSpPr>
        <p:grpSpPr>
          <a:xfrm>
            <a:off x="7735477" y="1660560"/>
            <a:ext cx="315538" cy="388499"/>
            <a:chOff x="7707118" y="3222038"/>
            <a:chExt cx="315538" cy="388499"/>
          </a:xfrm>
        </p:grpSpPr>
        <p:sp>
          <p:nvSpPr>
            <p:cNvPr id="10" name="Google Shape;559;p48">
              <a:extLst>
                <a:ext uri="{FF2B5EF4-FFF2-40B4-BE49-F238E27FC236}">
                  <a16:creationId xmlns:a16="http://schemas.microsoft.com/office/drawing/2014/main" id="{F1628F31-F006-87D5-AC22-FFB79E739F7B}"/>
                </a:ext>
              </a:extLst>
            </p:cNvPr>
            <p:cNvSpPr/>
            <p:nvPr/>
          </p:nvSpPr>
          <p:spPr>
            <a:xfrm>
              <a:off x="7707118" y="3355634"/>
              <a:ext cx="315538" cy="254903"/>
            </a:xfrm>
            <a:custGeom>
              <a:avLst/>
              <a:gdLst/>
              <a:ahLst/>
              <a:cxnLst/>
              <a:rect l="l" t="t" r="r" b="b"/>
              <a:pathLst>
                <a:path w="8550" h="6907" extrusionOk="0">
                  <a:moveTo>
                    <a:pt x="5263" y="310"/>
                  </a:moveTo>
                  <a:lnTo>
                    <a:pt x="5263" y="1143"/>
                  </a:lnTo>
                  <a:lnTo>
                    <a:pt x="4906" y="1143"/>
                  </a:lnTo>
                  <a:lnTo>
                    <a:pt x="4906" y="310"/>
                  </a:lnTo>
                  <a:close/>
                  <a:moveTo>
                    <a:pt x="4620" y="286"/>
                  </a:moveTo>
                  <a:lnTo>
                    <a:pt x="4620" y="2096"/>
                  </a:lnTo>
                  <a:cubicBezTo>
                    <a:pt x="4620" y="2358"/>
                    <a:pt x="4406" y="2596"/>
                    <a:pt x="4120" y="2596"/>
                  </a:cubicBezTo>
                  <a:lnTo>
                    <a:pt x="3120" y="2596"/>
                  </a:lnTo>
                  <a:cubicBezTo>
                    <a:pt x="3108" y="2597"/>
                    <a:pt x="3095" y="2597"/>
                    <a:pt x="3083" y="2597"/>
                  </a:cubicBezTo>
                  <a:cubicBezTo>
                    <a:pt x="2836" y="2597"/>
                    <a:pt x="2620" y="2368"/>
                    <a:pt x="2620" y="2096"/>
                  </a:cubicBezTo>
                  <a:lnTo>
                    <a:pt x="2620" y="286"/>
                  </a:lnTo>
                  <a:close/>
                  <a:moveTo>
                    <a:pt x="810" y="2929"/>
                  </a:moveTo>
                  <a:lnTo>
                    <a:pt x="810" y="3929"/>
                  </a:lnTo>
                  <a:lnTo>
                    <a:pt x="310" y="3929"/>
                  </a:lnTo>
                  <a:lnTo>
                    <a:pt x="310" y="2929"/>
                  </a:lnTo>
                  <a:close/>
                  <a:moveTo>
                    <a:pt x="6573" y="2929"/>
                  </a:moveTo>
                  <a:lnTo>
                    <a:pt x="6573" y="3929"/>
                  </a:lnTo>
                  <a:lnTo>
                    <a:pt x="6073" y="3929"/>
                  </a:lnTo>
                  <a:lnTo>
                    <a:pt x="6073" y="2929"/>
                  </a:lnTo>
                  <a:close/>
                  <a:moveTo>
                    <a:pt x="2477" y="4239"/>
                  </a:moveTo>
                  <a:lnTo>
                    <a:pt x="2477" y="5239"/>
                  </a:lnTo>
                  <a:lnTo>
                    <a:pt x="1977" y="5239"/>
                  </a:lnTo>
                  <a:lnTo>
                    <a:pt x="1977" y="4239"/>
                  </a:lnTo>
                  <a:close/>
                  <a:moveTo>
                    <a:pt x="5787" y="2929"/>
                  </a:moveTo>
                  <a:lnTo>
                    <a:pt x="5787" y="3929"/>
                  </a:lnTo>
                  <a:lnTo>
                    <a:pt x="5454" y="3929"/>
                  </a:lnTo>
                  <a:lnTo>
                    <a:pt x="5454" y="4239"/>
                  </a:lnTo>
                  <a:lnTo>
                    <a:pt x="7454" y="4239"/>
                  </a:lnTo>
                  <a:lnTo>
                    <a:pt x="7454" y="5239"/>
                  </a:lnTo>
                  <a:lnTo>
                    <a:pt x="2762" y="5239"/>
                  </a:lnTo>
                  <a:lnTo>
                    <a:pt x="2762" y="4239"/>
                  </a:lnTo>
                  <a:lnTo>
                    <a:pt x="5096" y="4239"/>
                  </a:lnTo>
                  <a:lnTo>
                    <a:pt x="5096" y="3929"/>
                  </a:lnTo>
                  <a:lnTo>
                    <a:pt x="1143" y="3929"/>
                  </a:lnTo>
                  <a:lnTo>
                    <a:pt x="1143" y="2929"/>
                  </a:lnTo>
                  <a:close/>
                  <a:moveTo>
                    <a:pt x="8240" y="4239"/>
                  </a:moveTo>
                  <a:lnTo>
                    <a:pt x="8240" y="5239"/>
                  </a:lnTo>
                  <a:lnTo>
                    <a:pt x="7740" y="5239"/>
                  </a:lnTo>
                  <a:lnTo>
                    <a:pt x="7740" y="4239"/>
                  </a:lnTo>
                  <a:close/>
                  <a:moveTo>
                    <a:pt x="1786" y="5573"/>
                  </a:moveTo>
                  <a:lnTo>
                    <a:pt x="1786" y="6597"/>
                  </a:lnTo>
                  <a:lnTo>
                    <a:pt x="1286" y="6597"/>
                  </a:lnTo>
                  <a:lnTo>
                    <a:pt x="1286" y="5573"/>
                  </a:lnTo>
                  <a:close/>
                  <a:moveTo>
                    <a:pt x="6763" y="5573"/>
                  </a:moveTo>
                  <a:lnTo>
                    <a:pt x="6763" y="6597"/>
                  </a:lnTo>
                  <a:lnTo>
                    <a:pt x="2120" y="6597"/>
                  </a:lnTo>
                  <a:lnTo>
                    <a:pt x="2120" y="5573"/>
                  </a:lnTo>
                  <a:close/>
                  <a:moveTo>
                    <a:pt x="7597" y="5573"/>
                  </a:moveTo>
                  <a:lnTo>
                    <a:pt x="7597" y="6597"/>
                  </a:lnTo>
                  <a:lnTo>
                    <a:pt x="7097" y="6597"/>
                  </a:lnTo>
                  <a:lnTo>
                    <a:pt x="7097" y="5573"/>
                  </a:lnTo>
                  <a:close/>
                  <a:moveTo>
                    <a:pt x="2334" y="0"/>
                  </a:moveTo>
                  <a:lnTo>
                    <a:pt x="2334" y="2120"/>
                  </a:lnTo>
                  <a:cubicBezTo>
                    <a:pt x="2334" y="2310"/>
                    <a:pt x="2405" y="2477"/>
                    <a:pt x="2501" y="2620"/>
                  </a:cubicBezTo>
                  <a:lnTo>
                    <a:pt x="0" y="2620"/>
                  </a:lnTo>
                  <a:lnTo>
                    <a:pt x="0" y="4263"/>
                  </a:lnTo>
                  <a:lnTo>
                    <a:pt x="1643" y="4263"/>
                  </a:lnTo>
                  <a:lnTo>
                    <a:pt x="1643" y="5287"/>
                  </a:lnTo>
                  <a:lnTo>
                    <a:pt x="976" y="5287"/>
                  </a:lnTo>
                  <a:lnTo>
                    <a:pt x="976" y="6906"/>
                  </a:lnTo>
                  <a:lnTo>
                    <a:pt x="7883" y="6906"/>
                  </a:lnTo>
                  <a:lnTo>
                    <a:pt x="7883" y="5596"/>
                  </a:lnTo>
                  <a:lnTo>
                    <a:pt x="8549" y="5596"/>
                  </a:lnTo>
                  <a:lnTo>
                    <a:pt x="8549" y="3977"/>
                  </a:lnTo>
                  <a:lnTo>
                    <a:pt x="6906" y="3977"/>
                  </a:lnTo>
                  <a:lnTo>
                    <a:pt x="6906" y="3929"/>
                  </a:lnTo>
                  <a:lnTo>
                    <a:pt x="6906" y="2620"/>
                  </a:lnTo>
                  <a:lnTo>
                    <a:pt x="4763" y="2620"/>
                  </a:lnTo>
                  <a:cubicBezTo>
                    <a:pt x="4882" y="2477"/>
                    <a:pt x="4953" y="2310"/>
                    <a:pt x="4953" y="2120"/>
                  </a:cubicBezTo>
                  <a:lnTo>
                    <a:pt x="4953" y="1477"/>
                  </a:lnTo>
                  <a:lnTo>
                    <a:pt x="5596" y="1477"/>
                  </a:lnTo>
                  <a:lnTo>
                    <a:pt x="5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60;p48">
              <a:extLst>
                <a:ext uri="{FF2B5EF4-FFF2-40B4-BE49-F238E27FC236}">
                  <a16:creationId xmlns:a16="http://schemas.microsoft.com/office/drawing/2014/main" id="{39FB2DF0-F113-1608-6E68-BB409D4D47CE}"/>
                </a:ext>
              </a:extLst>
            </p:cNvPr>
            <p:cNvSpPr/>
            <p:nvPr/>
          </p:nvSpPr>
          <p:spPr>
            <a:xfrm>
              <a:off x="7723799" y="3222038"/>
              <a:ext cx="168767" cy="120421"/>
            </a:xfrm>
            <a:custGeom>
              <a:avLst/>
              <a:gdLst/>
              <a:ahLst/>
              <a:cxnLst/>
              <a:rect l="l" t="t" r="r" b="b"/>
              <a:pathLst>
                <a:path w="4573" h="3263" extrusionOk="0">
                  <a:moveTo>
                    <a:pt x="4168" y="929"/>
                  </a:moveTo>
                  <a:cubicBezTo>
                    <a:pt x="4239" y="929"/>
                    <a:pt x="4335" y="1000"/>
                    <a:pt x="4335" y="1096"/>
                  </a:cubicBezTo>
                  <a:cubicBezTo>
                    <a:pt x="4335" y="1191"/>
                    <a:pt x="4263" y="1286"/>
                    <a:pt x="4168" y="1286"/>
                  </a:cubicBezTo>
                  <a:lnTo>
                    <a:pt x="3787" y="1286"/>
                  </a:lnTo>
                  <a:cubicBezTo>
                    <a:pt x="3811" y="1215"/>
                    <a:pt x="3811" y="1167"/>
                    <a:pt x="3811" y="1096"/>
                  </a:cubicBezTo>
                  <a:cubicBezTo>
                    <a:pt x="3835" y="1048"/>
                    <a:pt x="3811" y="977"/>
                    <a:pt x="3787" y="929"/>
                  </a:cubicBezTo>
                  <a:close/>
                  <a:moveTo>
                    <a:pt x="929" y="1596"/>
                  </a:moveTo>
                  <a:cubicBezTo>
                    <a:pt x="882" y="1643"/>
                    <a:pt x="882" y="1715"/>
                    <a:pt x="882" y="1786"/>
                  </a:cubicBezTo>
                  <a:cubicBezTo>
                    <a:pt x="882" y="1834"/>
                    <a:pt x="882" y="1905"/>
                    <a:pt x="929" y="1953"/>
                  </a:cubicBezTo>
                  <a:lnTo>
                    <a:pt x="524" y="1953"/>
                  </a:lnTo>
                  <a:cubicBezTo>
                    <a:pt x="453" y="1953"/>
                    <a:pt x="358" y="1882"/>
                    <a:pt x="358" y="1786"/>
                  </a:cubicBezTo>
                  <a:cubicBezTo>
                    <a:pt x="358" y="1691"/>
                    <a:pt x="453" y="1596"/>
                    <a:pt x="524" y="1596"/>
                  </a:cubicBezTo>
                  <a:close/>
                  <a:moveTo>
                    <a:pt x="3335" y="2263"/>
                  </a:moveTo>
                  <a:cubicBezTo>
                    <a:pt x="3454" y="2263"/>
                    <a:pt x="3501" y="2310"/>
                    <a:pt x="3501" y="2429"/>
                  </a:cubicBezTo>
                  <a:cubicBezTo>
                    <a:pt x="3501" y="2525"/>
                    <a:pt x="3430" y="2620"/>
                    <a:pt x="3335" y="2620"/>
                  </a:cubicBezTo>
                  <a:lnTo>
                    <a:pt x="2953" y="2620"/>
                  </a:lnTo>
                  <a:cubicBezTo>
                    <a:pt x="2977" y="2548"/>
                    <a:pt x="2977" y="2501"/>
                    <a:pt x="2977" y="2429"/>
                  </a:cubicBezTo>
                  <a:cubicBezTo>
                    <a:pt x="2977" y="2382"/>
                    <a:pt x="2977" y="2286"/>
                    <a:pt x="2953" y="2263"/>
                  </a:cubicBezTo>
                  <a:close/>
                  <a:moveTo>
                    <a:pt x="1787" y="0"/>
                  </a:moveTo>
                  <a:cubicBezTo>
                    <a:pt x="1525" y="0"/>
                    <a:pt x="1310" y="191"/>
                    <a:pt x="1310" y="477"/>
                  </a:cubicBezTo>
                  <a:cubicBezTo>
                    <a:pt x="1310" y="739"/>
                    <a:pt x="1525" y="953"/>
                    <a:pt x="1787" y="953"/>
                  </a:cubicBezTo>
                  <a:lnTo>
                    <a:pt x="3263" y="953"/>
                  </a:lnTo>
                  <a:cubicBezTo>
                    <a:pt x="3358" y="953"/>
                    <a:pt x="3454" y="1024"/>
                    <a:pt x="3454" y="1120"/>
                  </a:cubicBezTo>
                  <a:cubicBezTo>
                    <a:pt x="3454" y="1215"/>
                    <a:pt x="3358" y="1310"/>
                    <a:pt x="3263" y="1310"/>
                  </a:cubicBezTo>
                  <a:lnTo>
                    <a:pt x="477" y="1310"/>
                  </a:lnTo>
                  <a:cubicBezTo>
                    <a:pt x="215" y="1310"/>
                    <a:pt x="0" y="1501"/>
                    <a:pt x="0" y="1786"/>
                  </a:cubicBezTo>
                  <a:cubicBezTo>
                    <a:pt x="48" y="2048"/>
                    <a:pt x="262" y="2263"/>
                    <a:pt x="524" y="2263"/>
                  </a:cubicBezTo>
                  <a:lnTo>
                    <a:pt x="2525" y="2263"/>
                  </a:lnTo>
                  <a:cubicBezTo>
                    <a:pt x="2620" y="2263"/>
                    <a:pt x="2715" y="2358"/>
                    <a:pt x="2715" y="2429"/>
                  </a:cubicBezTo>
                  <a:cubicBezTo>
                    <a:pt x="2715" y="2525"/>
                    <a:pt x="2620" y="2620"/>
                    <a:pt x="2525" y="2620"/>
                  </a:cubicBezTo>
                  <a:lnTo>
                    <a:pt x="2358" y="2620"/>
                  </a:lnTo>
                  <a:cubicBezTo>
                    <a:pt x="2072" y="2620"/>
                    <a:pt x="1834" y="2834"/>
                    <a:pt x="1834" y="3096"/>
                  </a:cubicBezTo>
                  <a:lnTo>
                    <a:pt x="1834" y="3263"/>
                  </a:lnTo>
                  <a:lnTo>
                    <a:pt x="2144" y="3263"/>
                  </a:lnTo>
                  <a:lnTo>
                    <a:pt x="2144" y="3096"/>
                  </a:lnTo>
                  <a:cubicBezTo>
                    <a:pt x="2144" y="3001"/>
                    <a:pt x="2239" y="2906"/>
                    <a:pt x="2310" y="2906"/>
                  </a:cubicBezTo>
                  <a:lnTo>
                    <a:pt x="3311" y="2906"/>
                  </a:lnTo>
                  <a:cubicBezTo>
                    <a:pt x="3573" y="2906"/>
                    <a:pt x="3787" y="2715"/>
                    <a:pt x="3787" y="2429"/>
                  </a:cubicBezTo>
                  <a:cubicBezTo>
                    <a:pt x="3787" y="2167"/>
                    <a:pt x="3573" y="1953"/>
                    <a:pt x="3311" y="1953"/>
                  </a:cubicBezTo>
                  <a:lnTo>
                    <a:pt x="1310" y="1953"/>
                  </a:lnTo>
                  <a:cubicBezTo>
                    <a:pt x="1215" y="1953"/>
                    <a:pt x="1120" y="1882"/>
                    <a:pt x="1120" y="1786"/>
                  </a:cubicBezTo>
                  <a:cubicBezTo>
                    <a:pt x="1120" y="1691"/>
                    <a:pt x="1215" y="1596"/>
                    <a:pt x="1310" y="1596"/>
                  </a:cubicBezTo>
                  <a:lnTo>
                    <a:pt x="4097" y="1596"/>
                  </a:lnTo>
                  <a:cubicBezTo>
                    <a:pt x="4359" y="1596"/>
                    <a:pt x="4573" y="1382"/>
                    <a:pt x="4573" y="1120"/>
                  </a:cubicBezTo>
                  <a:cubicBezTo>
                    <a:pt x="4573" y="858"/>
                    <a:pt x="4359" y="643"/>
                    <a:pt x="4097" y="643"/>
                  </a:cubicBezTo>
                  <a:lnTo>
                    <a:pt x="1787" y="643"/>
                  </a:lnTo>
                  <a:cubicBezTo>
                    <a:pt x="1691" y="643"/>
                    <a:pt x="1596" y="548"/>
                    <a:pt x="1596" y="477"/>
                  </a:cubicBezTo>
                  <a:cubicBezTo>
                    <a:pt x="1596" y="381"/>
                    <a:pt x="1691" y="286"/>
                    <a:pt x="1787" y="286"/>
                  </a:cubicBezTo>
                  <a:lnTo>
                    <a:pt x="17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61;p48">
              <a:extLst>
                <a:ext uri="{FF2B5EF4-FFF2-40B4-BE49-F238E27FC236}">
                  <a16:creationId xmlns:a16="http://schemas.microsoft.com/office/drawing/2014/main" id="{9B0B98BE-9A04-6C10-A067-EEF313A40CB5}"/>
                </a:ext>
              </a:extLst>
            </p:cNvPr>
            <p:cNvSpPr/>
            <p:nvPr/>
          </p:nvSpPr>
          <p:spPr>
            <a:xfrm>
              <a:off x="7865293" y="3525250"/>
              <a:ext cx="12363" cy="10592"/>
            </a:xfrm>
            <a:custGeom>
              <a:avLst/>
              <a:gdLst/>
              <a:ahLst/>
              <a:cxnLst/>
              <a:rect l="l" t="t" r="r" b="b"/>
              <a:pathLst>
                <a:path w="335" h="287" extrusionOk="0">
                  <a:moveTo>
                    <a:pt x="1" y="0"/>
                  </a:moveTo>
                  <a:lnTo>
                    <a:pt x="1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62;p48">
              <a:extLst>
                <a:ext uri="{FF2B5EF4-FFF2-40B4-BE49-F238E27FC236}">
                  <a16:creationId xmlns:a16="http://schemas.microsoft.com/office/drawing/2014/main" id="{123F07EE-E711-CC0E-7953-2403EBEB7DF4}"/>
                </a:ext>
              </a:extLst>
            </p:cNvPr>
            <p:cNvSpPr/>
            <p:nvPr/>
          </p:nvSpPr>
          <p:spPr>
            <a:xfrm>
              <a:off x="7889909" y="3525250"/>
              <a:ext cx="11477" cy="10592"/>
            </a:xfrm>
            <a:custGeom>
              <a:avLst/>
              <a:gdLst/>
              <a:ahLst/>
              <a:cxnLst/>
              <a:rect l="l" t="t" r="r" b="b"/>
              <a:pathLst>
                <a:path w="311" h="287" extrusionOk="0">
                  <a:moveTo>
                    <a:pt x="0" y="0"/>
                  </a:moveTo>
                  <a:lnTo>
                    <a:pt x="0" y="286"/>
                  </a:lnTo>
                  <a:lnTo>
                    <a:pt x="310" y="286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63;p48">
              <a:extLst>
                <a:ext uri="{FF2B5EF4-FFF2-40B4-BE49-F238E27FC236}">
                  <a16:creationId xmlns:a16="http://schemas.microsoft.com/office/drawing/2014/main" id="{00EF4942-5B49-35BE-BDE5-20959AD249B3}"/>
                </a:ext>
              </a:extLst>
            </p:cNvPr>
            <p:cNvSpPr/>
            <p:nvPr/>
          </p:nvSpPr>
          <p:spPr>
            <a:xfrm>
              <a:off x="7913639" y="3525250"/>
              <a:ext cx="12326" cy="10592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0" y="0"/>
                  </a:moveTo>
                  <a:lnTo>
                    <a:pt x="0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97994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91203"/>
    </mc:Choice>
    <mc:Fallback xmlns="">
      <p:transition advTm="91203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CB79DF-4394-6CEC-B430-251EFA052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000" y="539500"/>
            <a:ext cx="4947830" cy="538200"/>
          </a:xfrm>
        </p:spPr>
        <p:txBody>
          <a:bodyPr/>
          <a:lstStyle/>
          <a:p>
            <a:r>
              <a:rPr lang="de-DE" dirty="0"/>
              <a:t>Inspirationsquellen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68F06FE-4FF9-76F3-12D7-8CAFAE2765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6767" y="1672253"/>
            <a:ext cx="3845392" cy="388500"/>
          </a:xfrm>
        </p:spPr>
        <p:txBody>
          <a:bodyPr/>
          <a:lstStyle/>
          <a:p>
            <a:pPr algn="l"/>
            <a:r>
              <a:rPr lang="de-DE" sz="1200" dirty="0"/>
              <a:t>Skripte/Übungsblätter Armin Lehmann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EF2F8C34-FB95-C4AB-7654-5A67FFCAF9B0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2669316" y="1987028"/>
            <a:ext cx="3805367" cy="388500"/>
          </a:xfrm>
        </p:spPr>
        <p:txBody>
          <a:bodyPr/>
          <a:lstStyle/>
          <a:p>
            <a:pPr algn="l"/>
            <a:r>
              <a:rPr lang="de-DE" sz="1200" dirty="0"/>
              <a:t>GitHub </a:t>
            </a:r>
            <a:r>
              <a:rPr lang="de-DE" sz="1200" dirty="0" err="1"/>
              <a:t>alehmannFRA</a:t>
            </a:r>
            <a:r>
              <a:rPr lang="de-DE" sz="1200" dirty="0"/>
              <a:t>-UAS/</a:t>
            </a:r>
            <a:r>
              <a:rPr lang="de-DE" sz="1200" dirty="0" err="1"/>
              <a:t>WebAppSys</a:t>
            </a:r>
            <a:endParaRPr lang="de-DE" sz="160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B9CD360-4A84-6FAE-7D17-09E7CB59A3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23</a:t>
            </a:fld>
            <a:endParaRPr lang="de-DE" dirty="0"/>
          </a:p>
        </p:txBody>
      </p:sp>
      <p:grpSp>
        <p:nvGrpSpPr>
          <p:cNvPr id="16" name="Google Shape;2046;p76">
            <a:extLst>
              <a:ext uri="{FF2B5EF4-FFF2-40B4-BE49-F238E27FC236}">
                <a16:creationId xmlns:a16="http://schemas.microsoft.com/office/drawing/2014/main" id="{988D4162-512B-F95E-A1C3-02E658D59CF3}"/>
              </a:ext>
            </a:extLst>
          </p:cNvPr>
          <p:cNvGrpSpPr/>
          <p:nvPr/>
        </p:nvGrpSpPr>
        <p:grpSpPr>
          <a:xfrm>
            <a:off x="6366484" y="1917918"/>
            <a:ext cx="3639780" cy="2209808"/>
            <a:chOff x="4007068" y="1407543"/>
            <a:chExt cx="3082991" cy="1871767"/>
          </a:xfrm>
        </p:grpSpPr>
        <p:sp>
          <p:nvSpPr>
            <p:cNvPr id="17" name="Google Shape;2047;p76">
              <a:extLst>
                <a:ext uri="{FF2B5EF4-FFF2-40B4-BE49-F238E27FC236}">
                  <a16:creationId xmlns:a16="http://schemas.microsoft.com/office/drawing/2014/main" id="{30050385-B568-EC2E-081C-866E1EB81FC4}"/>
                </a:ext>
              </a:extLst>
            </p:cNvPr>
            <p:cNvSpPr/>
            <p:nvPr/>
          </p:nvSpPr>
          <p:spPr>
            <a:xfrm>
              <a:off x="4523667" y="1415876"/>
              <a:ext cx="1492272" cy="1521802"/>
            </a:xfrm>
            <a:custGeom>
              <a:avLst/>
              <a:gdLst/>
              <a:ahLst/>
              <a:cxnLst/>
              <a:rect l="l" t="t" r="r" b="b"/>
              <a:pathLst>
                <a:path w="137000" h="139711" extrusionOk="0">
                  <a:moveTo>
                    <a:pt x="137000" y="0"/>
                  </a:moveTo>
                  <a:lnTo>
                    <a:pt x="975" y="36440"/>
                  </a:lnTo>
                  <a:lnTo>
                    <a:pt x="1" y="139711"/>
                  </a:lnTo>
                  <a:lnTo>
                    <a:pt x="137000" y="10313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18" name="Google Shape;2048;p76">
              <a:extLst>
                <a:ext uri="{FF2B5EF4-FFF2-40B4-BE49-F238E27FC236}">
                  <a16:creationId xmlns:a16="http://schemas.microsoft.com/office/drawing/2014/main" id="{9A9EAB21-AAD1-5E80-AC55-4E87F338DB48}"/>
                </a:ext>
              </a:extLst>
            </p:cNvPr>
            <p:cNvSpPr/>
            <p:nvPr/>
          </p:nvSpPr>
          <p:spPr>
            <a:xfrm>
              <a:off x="4615327" y="1499192"/>
              <a:ext cx="1319561" cy="1355158"/>
            </a:xfrm>
            <a:custGeom>
              <a:avLst/>
              <a:gdLst/>
              <a:ahLst/>
              <a:cxnLst/>
              <a:rect l="l" t="t" r="r" b="b"/>
              <a:pathLst>
                <a:path w="121144" h="124412" extrusionOk="0">
                  <a:moveTo>
                    <a:pt x="121144" y="1"/>
                  </a:moveTo>
                  <a:lnTo>
                    <a:pt x="1" y="32477"/>
                  </a:lnTo>
                  <a:lnTo>
                    <a:pt x="1" y="124412"/>
                  </a:lnTo>
                  <a:lnTo>
                    <a:pt x="121144" y="92005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20" name="Google Shape;2049;p76">
              <a:extLst>
                <a:ext uri="{FF2B5EF4-FFF2-40B4-BE49-F238E27FC236}">
                  <a16:creationId xmlns:a16="http://schemas.microsoft.com/office/drawing/2014/main" id="{AF05F351-6A83-C49B-61DB-48FF527298A5}"/>
                </a:ext>
              </a:extLst>
            </p:cNvPr>
            <p:cNvSpPr/>
            <p:nvPr/>
          </p:nvSpPr>
          <p:spPr>
            <a:xfrm>
              <a:off x="4488070" y="1407543"/>
              <a:ext cx="1527869" cy="405266"/>
            </a:xfrm>
            <a:custGeom>
              <a:avLst/>
              <a:gdLst/>
              <a:ahLst/>
              <a:cxnLst/>
              <a:rect l="l" t="t" r="r" b="b"/>
              <a:pathLst>
                <a:path w="140268" h="37206" extrusionOk="0">
                  <a:moveTo>
                    <a:pt x="131714" y="765"/>
                  </a:moveTo>
                  <a:lnTo>
                    <a:pt x="0" y="36093"/>
                  </a:lnTo>
                  <a:lnTo>
                    <a:pt x="4243" y="37205"/>
                  </a:lnTo>
                  <a:lnTo>
                    <a:pt x="140268" y="765"/>
                  </a:lnTo>
                  <a:lnTo>
                    <a:pt x="140268" y="765"/>
                  </a:lnTo>
                  <a:cubicBezTo>
                    <a:pt x="137486" y="0"/>
                    <a:pt x="134496" y="0"/>
                    <a:pt x="131714" y="765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21" name="Google Shape;2050;p76">
              <a:extLst>
                <a:ext uri="{FF2B5EF4-FFF2-40B4-BE49-F238E27FC236}">
                  <a16:creationId xmlns:a16="http://schemas.microsoft.com/office/drawing/2014/main" id="{70A4D17F-68CB-ADE2-8287-80E82FBE4BAF}"/>
                </a:ext>
              </a:extLst>
            </p:cNvPr>
            <p:cNvSpPr/>
            <p:nvPr/>
          </p:nvSpPr>
          <p:spPr>
            <a:xfrm>
              <a:off x="4488070" y="1800675"/>
              <a:ext cx="46217" cy="1137003"/>
            </a:xfrm>
            <a:custGeom>
              <a:avLst/>
              <a:gdLst/>
              <a:ahLst/>
              <a:cxnLst/>
              <a:rect l="l" t="t" r="r" b="b"/>
              <a:pathLst>
                <a:path w="4243" h="104384" extrusionOk="0">
                  <a:moveTo>
                    <a:pt x="4243" y="1113"/>
                  </a:moveTo>
                  <a:lnTo>
                    <a:pt x="0" y="1"/>
                  </a:lnTo>
                  <a:lnTo>
                    <a:pt x="0" y="99863"/>
                  </a:lnTo>
                  <a:cubicBezTo>
                    <a:pt x="0" y="101950"/>
                    <a:pt x="1322" y="103758"/>
                    <a:pt x="3339" y="104384"/>
                  </a:cubicBezTo>
                  <a:lnTo>
                    <a:pt x="3339" y="104384"/>
                  </a:lnTo>
                  <a:close/>
                </a:path>
              </a:pathLst>
            </a:custGeom>
            <a:gradFill>
              <a:gsLst>
                <a:gs pos="0">
                  <a:srgbClr val="00216E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22" name="Google Shape;2051;p76">
              <a:extLst>
                <a:ext uri="{FF2B5EF4-FFF2-40B4-BE49-F238E27FC236}">
                  <a16:creationId xmlns:a16="http://schemas.microsoft.com/office/drawing/2014/main" id="{F2C3EE56-C78F-0160-68A5-CB2FB3B46A29}"/>
                </a:ext>
              </a:extLst>
            </p:cNvPr>
            <p:cNvSpPr/>
            <p:nvPr/>
          </p:nvSpPr>
          <p:spPr>
            <a:xfrm>
              <a:off x="4523667" y="2539230"/>
              <a:ext cx="2566393" cy="686293"/>
            </a:xfrm>
            <a:custGeom>
              <a:avLst/>
              <a:gdLst/>
              <a:ahLst/>
              <a:cxnLst/>
              <a:rect l="l" t="t" r="r" b="b"/>
              <a:pathLst>
                <a:path w="235611" h="63006" extrusionOk="0">
                  <a:moveTo>
                    <a:pt x="137000" y="0"/>
                  </a:moveTo>
                  <a:lnTo>
                    <a:pt x="1" y="36580"/>
                  </a:lnTo>
                  <a:lnTo>
                    <a:pt x="98612" y="63006"/>
                  </a:lnTo>
                  <a:lnTo>
                    <a:pt x="235611" y="26357"/>
                  </a:lnTo>
                  <a:close/>
                </a:path>
              </a:pathLst>
            </a:custGeom>
            <a:gradFill>
              <a:gsLst>
                <a:gs pos="0">
                  <a:srgbClr val="00216E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23" name="Google Shape;2052;p76">
              <a:extLst>
                <a:ext uri="{FF2B5EF4-FFF2-40B4-BE49-F238E27FC236}">
                  <a16:creationId xmlns:a16="http://schemas.microsoft.com/office/drawing/2014/main" id="{7D6F7A68-B2EF-6E0D-705B-37A6F4F72360}"/>
                </a:ext>
              </a:extLst>
            </p:cNvPr>
            <p:cNvSpPr/>
            <p:nvPr/>
          </p:nvSpPr>
          <p:spPr>
            <a:xfrm>
              <a:off x="5753833" y="2876309"/>
              <a:ext cx="749175" cy="200749"/>
            </a:xfrm>
            <a:custGeom>
              <a:avLst/>
              <a:gdLst/>
              <a:ahLst/>
              <a:cxnLst/>
              <a:rect l="l" t="t" r="r" b="b"/>
              <a:pathLst>
                <a:path w="68779" h="18430" extrusionOk="0">
                  <a:moveTo>
                    <a:pt x="48194" y="1"/>
                  </a:moveTo>
                  <a:lnTo>
                    <a:pt x="1" y="12935"/>
                  </a:lnTo>
                  <a:lnTo>
                    <a:pt x="20586" y="18429"/>
                  </a:lnTo>
                  <a:lnTo>
                    <a:pt x="68778" y="5564"/>
                  </a:lnTo>
                  <a:close/>
                </a:path>
              </a:pathLst>
            </a:custGeom>
            <a:gradFill>
              <a:gsLst>
                <a:gs pos="0">
                  <a:srgbClr val="00216E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24" name="Google Shape;2053;p76">
              <a:extLst>
                <a:ext uri="{FF2B5EF4-FFF2-40B4-BE49-F238E27FC236}">
                  <a16:creationId xmlns:a16="http://schemas.microsoft.com/office/drawing/2014/main" id="{45D7ECA3-2264-B3C3-0FAB-4EC5A357E299}"/>
                </a:ext>
              </a:extLst>
            </p:cNvPr>
            <p:cNvSpPr/>
            <p:nvPr/>
          </p:nvSpPr>
          <p:spPr>
            <a:xfrm>
              <a:off x="4841063" y="2943723"/>
              <a:ext cx="170446" cy="45465"/>
            </a:xfrm>
            <a:custGeom>
              <a:avLst/>
              <a:gdLst/>
              <a:ahLst/>
              <a:cxnLst/>
              <a:rect l="l" t="t" r="r" b="b"/>
              <a:pathLst>
                <a:path w="15648" h="4174" extrusionOk="0">
                  <a:moveTo>
                    <a:pt x="7302" y="1"/>
                  </a:moveTo>
                  <a:lnTo>
                    <a:pt x="0" y="1948"/>
                  </a:lnTo>
                  <a:lnTo>
                    <a:pt x="8345" y="4173"/>
                  </a:lnTo>
                  <a:lnTo>
                    <a:pt x="15647" y="2226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25" name="Google Shape;2054;p76">
              <a:extLst>
                <a:ext uri="{FF2B5EF4-FFF2-40B4-BE49-F238E27FC236}">
                  <a16:creationId xmlns:a16="http://schemas.microsoft.com/office/drawing/2014/main" id="{BF4229D9-1374-0E4E-5D31-8689CB1C3DEB}"/>
                </a:ext>
              </a:extLst>
            </p:cNvPr>
            <p:cNvSpPr/>
            <p:nvPr/>
          </p:nvSpPr>
          <p:spPr>
            <a:xfrm>
              <a:off x="4925142" y="2921001"/>
              <a:ext cx="170446" cy="46217"/>
            </a:xfrm>
            <a:custGeom>
              <a:avLst/>
              <a:gdLst/>
              <a:ahLst/>
              <a:cxnLst/>
              <a:rect l="l" t="t" r="r" b="b"/>
              <a:pathLst>
                <a:path w="15648" h="4243" extrusionOk="0">
                  <a:moveTo>
                    <a:pt x="15648" y="2226"/>
                  </a:moveTo>
                  <a:lnTo>
                    <a:pt x="7302" y="1"/>
                  </a:lnTo>
                  <a:lnTo>
                    <a:pt x="0" y="1948"/>
                  </a:lnTo>
                  <a:lnTo>
                    <a:pt x="8346" y="424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26" name="Google Shape;2055;p76">
              <a:extLst>
                <a:ext uri="{FF2B5EF4-FFF2-40B4-BE49-F238E27FC236}">
                  <a16:creationId xmlns:a16="http://schemas.microsoft.com/office/drawing/2014/main" id="{7DA4D2C1-EA64-264A-78DC-20D25E6CA2B4}"/>
                </a:ext>
              </a:extLst>
            </p:cNvPr>
            <p:cNvSpPr/>
            <p:nvPr/>
          </p:nvSpPr>
          <p:spPr>
            <a:xfrm>
              <a:off x="5053162" y="2938429"/>
              <a:ext cx="171197" cy="46217"/>
            </a:xfrm>
            <a:custGeom>
              <a:avLst/>
              <a:gdLst/>
              <a:ahLst/>
              <a:cxnLst/>
              <a:rect l="l" t="t" r="r" b="b"/>
              <a:pathLst>
                <a:path w="15717" h="4243" extrusionOk="0">
                  <a:moveTo>
                    <a:pt x="0" y="2017"/>
                  </a:moveTo>
                  <a:lnTo>
                    <a:pt x="8415" y="4242"/>
                  </a:lnTo>
                  <a:lnTo>
                    <a:pt x="15717" y="2295"/>
                  </a:lnTo>
                  <a:lnTo>
                    <a:pt x="7372" y="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27" name="Google Shape;2056;p76">
              <a:extLst>
                <a:ext uri="{FF2B5EF4-FFF2-40B4-BE49-F238E27FC236}">
                  <a16:creationId xmlns:a16="http://schemas.microsoft.com/office/drawing/2014/main" id="{6BF3BA3E-382D-31CB-B38A-AC6901AE127E}"/>
                </a:ext>
              </a:extLst>
            </p:cNvPr>
            <p:cNvSpPr/>
            <p:nvPr/>
          </p:nvSpPr>
          <p:spPr>
            <a:xfrm>
              <a:off x="4938017" y="2961903"/>
              <a:ext cx="201500" cy="53798"/>
            </a:xfrm>
            <a:custGeom>
              <a:avLst/>
              <a:gdLst/>
              <a:ahLst/>
              <a:cxnLst/>
              <a:rect l="l" t="t" r="r" b="b"/>
              <a:pathLst>
                <a:path w="18499" h="4939" extrusionOk="0">
                  <a:moveTo>
                    <a:pt x="10154" y="1"/>
                  </a:moveTo>
                  <a:lnTo>
                    <a:pt x="1" y="2713"/>
                  </a:lnTo>
                  <a:lnTo>
                    <a:pt x="8415" y="4938"/>
                  </a:lnTo>
                  <a:lnTo>
                    <a:pt x="18499" y="2226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28" name="Google Shape;2057;p76">
              <a:extLst>
                <a:ext uri="{FF2B5EF4-FFF2-40B4-BE49-F238E27FC236}">
                  <a16:creationId xmlns:a16="http://schemas.microsoft.com/office/drawing/2014/main" id="{90FE2D5E-6B87-5E08-DC3A-40F5B18146FD}"/>
                </a:ext>
              </a:extLst>
            </p:cNvPr>
            <p:cNvSpPr/>
            <p:nvPr/>
          </p:nvSpPr>
          <p:spPr>
            <a:xfrm>
              <a:off x="5177391" y="2957360"/>
              <a:ext cx="170446" cy="46217"/>
            </a:xfrm>
            <a:custGeom>
              <a:avLst/>
              <a:gdLst/>
              <a:ahLst/>
              <a:cxnLst/>
              <a:rect l="l" t="t" r="r" b="b"/>
              <a:pathLst>
                <a:path w="15648" h="4243" extrusionOk="0">
                  <a:moveTo>
                    <a:pt x="15647" y="2296"/>
                  </a:moveTo>
                  <a:lnTo>
                    <a:pt x="7302" y="1"/>
                  </a:lnTo>
                  <a:lnTo>
                    <a:pt x="0" y="2017"/>
                  </a:lnTo>
                  <a:lnTo>
                    <a:pt x="8345" y="424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29" name="Google Shape;2058;p76">
              <a:extLst>
                <a:ext uri="{FF2B5EF4-FFF2-40B4-BE49-F238E27FC236}">
                  <a16:creationId xmlns:a16="http://schemas.microsoft.com/office/drawing/2014/main" id="{217A010C-0CD8-842C-0F9A-5088F29A2448}"/>
                </a:ext>
              </a:extLst>
            </p:cNvPr>
            <p:cNvSpPr/>
            <p:nvPr/>
          </p:nvSpPr>
          <p:spPr>
            <a:xfrm>
              <a:off x="5035734" y="2980845"/>
              <a:ext cx="228013" cy="60606"/>
            </a:xfrm>
            <a:custGeom>
              <a:avLst/>
              <a:gdLst/>
              <a:ahLst/>
              <a:cxnLst/>
              <a:rect l="l" t="t" r="r" b="b"/>
              <a:pathLst>
                <a:path w="20933" h="5564" extrusionOk="0">
                  <a:moveTo>
                    <a:pt x="12518" y="0"/>
                  </a:moveTo>
                  <a:lnTo>
                    <a:pt x="1" y="3338"/>
                  </a:lnTo>
                  <a:lnTo>
                    <a:pt x="8346" y="5564"/>
                  </a:lnTo>
                  <a:lnTo>
                    <a:pt x="20933" y="2226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30" name="Google Shape;2059;p76">
              <a:extLst>
                <a:ext uri="{FF2B5EF4-FFF2-40B4-BE49-F238E27FC236}">
                  <a16:creationId xmlns:a16="http://schemas.microsoft.com/office/drawing/2014/main" id="{70F92763-8C4E-5734-B74D-2958D953ADBA}"/>
                </a:ext>
              </a:extLst>
            </p:cNvPr>
            <p:cNvSpPr/>
            <p:nvPr/>
          </p:nvSpPr>
          <p:spPr>
            <a:xfrm>
              <a:off x="5337979" y="2966456"/>
              <a:ext cx="171197" cy="45454"/>
            </a:xfrm>
            <a:custGeom>
              <a:avLst/>
              <a:gdLst/>
              <a:ahLst/>
              <a:cxnLst/>
              <a:rect l="l" t="t" r="r" b="b"/>
              <a:pathLst>
                <a:path w="15717" h="4173" extrusionOk="0">
                  <a:moveTo>
                    <a:pt x="15717" y="2225"/>
                  </a:moveTo>
                  <a:lnTo>
                    <a:pt x="7302" y="0"/>
                  </a:lnTo>
                  <a:lnTo>
                    <a:pt x="0" y="1947"/>
                  </a:lnTo>
                  <a:lnTo>
                    <a:pt x="841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31" name="Google Shape;2060;p76">
              <a:extLst>
                <a:ext uri="{FF2B5EF4-FFF2-40B4-BE49-F238E27FC236}">
                  <a16:creationId xmlns:a16="http://schemas.microsoft.com/office/drawing/2014/main" id="{6C5D5EC1-5C01-2259-8CC9-FEDBFE387BA6}"/>
                </a:ext>
              </a:extLst>
            </p:cNvPr>
            <p:cNvSpPr/>
            <p:nvPr/>
          </p:nvSpPr>
          <p:spPr>
            <a:xfrm>
              <a:off x="5131937" y="2989177"/>
              <a:ext cx="291647" cy="78034"/>
            </a:xfrm>
            <a:custGeom>
              <a:avLst/>
              <a:gdLst/>
              <a:ahLst/>
              <a:cxnLst/>
              <a:rect l="l" t="t" r="r" b="b"/>
              <a:pathLst>
                <a:path w="26775" h="7164" extrusionOk="0">
                  <a:moveTo>
                    <a:pt x="18360" y="0"/>
                  </a:moveTo>
                  <a:lnTo>
                    <a:pt x="1" y="4938"/>
                  </a:lnTo>
                  <a:lnTo>
                    <a:pt x="8346" y="7163"/>
                  </a:lnTo>
                  <a:lnTo>
                    <a:pt x="26774" y="2226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32" name="Google Shape;2061;p76">
              <a:extLst>
                <a:ext uri="{FF2B5EF4-FFF2-40B4-BE49-F238E27FC236}">
                  <a16:creationId xmlns:a16="http://schemas.microsoft.com/office/drawing/2014/main" id="{6977C087-88B2-16B6-DB17-67F5FB12257C}"/>
                </a:ext>
              </a:extLst>
            </p:cNvPr>
            <p:cNvSpPr/>
            <p:nvPr/>
          </p:nvSpPr>
          <p:spPr>
            <a:xfrm>
              <a:off x="5228139" y="3047507"/>
              <a:ext cx="171208" cy="45454"/>
            </a:xfrm>
            <a:custGeom>
              <a:avLst/>
              <a:gdLst/>
              <a:ahLst/>
              <a:cxnLst/>
              <a:rect l="l" t="t" r="r" b="b"/>
              <a:pathLst>
                <a:path w="15718" h="4173" extrusionOk="0">
                  <a:moveTo>
                    <a:pt x="0" y="1947"/>
                  </a:moveTo>
                  <a:lnTo>
                    <a:pt x="8346" y="4173"/>
                  </a:lnTo>
                  <a:lnTo>
                    <a:pt x="15717" y="2225"/>
                  </a:lnTo>
                  <a:lnTo>
                    <a:pt x="7302" y="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33" name="Google Shape;2062;p76">
              <a:extLst>
                <a:ext uri="{FF2B5EF4-FFF2-40B4-BE49-F238E27FC236}">
                  <a16:creationId xmlns:a16="http://schemas.microsoft.com/office/drawing/2014/main" id="{9E18BC35-83B1-56DC-0687-6E89B6F28B60}"/>
                </a:ext>
              </a:extLst>
            </p:cNvPr>
            <p:cNvSpPr/>
            <p:nvPr/>
          </p:nvSpPr>
          <p:spPr>
            <a:xfrm>
              <a:off x="5008470" y="2898280"/>
              <a:ext cx="171197" cy="46217"/>
            </a:xfrm>
            <a:custGeom>
              <a:avLst/>
              <a:gdLst/>
              <a:ahLst/>
              <a:cxnLst/>
              <a:rect l="l" t="t" r="r" b="b"/>
              <a:pathLst>
                <a:path w="15717" h="4243" extrusionOk="0">
                  <a:moveTo>
                    <a:pt x="15717" y="2295"/>
                  </a:moveTo>
                  <a:lnTo>
                    <a:pt x="7372" y="0"/>
                  </a:lnTo>
                  <a:lnTo>
                    <a:pt x="0" y="2017"/>
                  </a:lnTo>
                  <a:lnTo>
                    <a:pt x="8415" y="424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34" name="Google Shape;2063;p76">
              <a:extLst>
                <a:ext uri="{FF2B5EF4-FFF2-40B4-BE49-F238E27FC236}">
                  <a16:creationId xmlns:a16="http://schemas.microsoft.com/office/drawing/2014/main" id="{302DC48F-34C6-4146-3F10-E67E17D60F1A}"/>
                </a:ext>
              </a:extLst>
            </p:cNvPr>
            <p:cNvSpPr/>
            <p:nvPr/>
          </p:nvSpPr>
          <p:spPr>
            <a:xfrm>
              <a:off x="5137241" y="2916459"/>
              <a:ext cx="171197" cy="45454"/>
            </a:xfrm>
            <a:custGeom>
              <a:avLst/>
              <a:gdLst/>
              <a:ahLst/>
              <a:cxnLst/>
              <a:rect l="l" t="t" r="r" b="b"/>
              <a:pathLst>
                <a:path w="15717" h="4173" extrusionOk="0">
                  <a:moveTo>
                    <a:pt x="0" y="1948"/>
                  </a:moveTo>
                  <a:lnTo>
                    <a:pt x="8415" y="4173"/>
                  </a:lnTo>
                  <a:lnTo>
                    <a:pt x="15717" y="2226"/>
                  </a:lnTo>
                  <a:lnTo>
                    <a:pt x="7302" y="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35" name="Google Shape;2064;p76">
              <a:extLst>
                <a:ext uri="{FF2B5EF4-FFF2-40B4-BE49-F238E27FC236}">
                  <a16:creationId xmlns:a16="http://schemas.microsoft.com/office/drawing/2014/main" id="{6C026A15-B20B-1AC7-854F-3480D3AA2D05}"/>
                </a:ext>
              </a:extLst>
            </p:cNvPr>
            <p:cNvSpPr/>
            <p:nvPr/>
          </p:nvSpPr>
          <p:spPr>
            <a:xfrm>
              <a:off x="5261470" y="2935390"/>
              <a:ext cx="170446" cy="45465"/>
            </a:xfrm>
            <a:custGeom>
              <a:avLst/>
              <a:gdLst/>
              <a:ahLst/>
              <a:cxnLst/>
              <a:rect l="l" t="t" r="r" b="b"/>
              <a:pathLst>
                <a:path w="15648" h="4174" extrusionOk="0">
                  <a:moveTo>
                    <a:pt x="0" y="1948"/>
                  </a:moveTo>
                  <a:lnTo>
                    <a:pt x="8345" y="4173"/>
                  </a:lnTo>
                  <a:lnTo>
                    <a:pt x="15647" y="2226"/>
                  </a:lnTo>
                  <a:lnTo>
                    <a:pt x="7302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36" name="Google Shape;2065;p76">
              <a:extLst>
                <a:ext uri="{FF2B5EF4-FFF2-40B4-BE49-F238E27FC236}">
                  <a16:creationId xmlns:a16="http://schemas.microsoft.com/office/drawing/2014/main" id="{A84E6137-6297-0A28-CCA2-D8146452E6B5}"/>
                </a:ext>
              </a:extLst>
            </p:cNvPr>
            <p:cNvSpPr/>
            <p:nvPr/>
          </p:nvSpPr>
          <p:spPr>
            <a:xfrm>
              <a:off x="5422058" y="2943723"/>
              <a:ext cx="171197" cy="46217"/>
            </a:xfrm>
            <a:custGeom>
              <a:avLst/>
              <a:gdLst/>
              <a:ahLst/>
              <a:cxnLst/>
              <a:rect l="l" t="t" r="r" b="b"/>
              <a:pathLst>
                <a:path w="15717" h="4243" extrusionOk="0">
                  <a:moveTo>
                    <a:pt x="15717" y="2226"/>
                  </a:moveTo>
                  <a:lnTo>
                    <a:pt x="7302" y="1"/>
                  </a:lnTo>
                  <a:lnTo>
                    <a:pt x="0" y="1948"/>
                  </a:lnTo>
                  <a:lnTo>
                    <a:pt x="8415" y="424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37" name="Google Shape;2066;p76">
              <a:extLst>
                <a:ext uri="{FF2B5EF4-FFF2-40B4-BE49-F238E27FC236}">
                  <a16:creationId xmlns:a16="http://schemas.microsoft.com/office/drawing/2014/main" id="{F9AB4398-D80E-C5FE-3E60-A055C8E66C15}"/>
                </a:ext>
              </a:extLst>
            </p:cNvPr>
            <p:cNvSpPr/>
            <p:nvPr/>
          </p:nvSpPr>
          <p:spPr>
            <a:xfrm>
              <a:off x="5312218" y="3024774"/>
              <a:ext cx="170446" cy="46217"/>
            </a:xfrm>
            <a:custGeom>
              <a:avLst/>
              <a:gdLst/>
              <a:ahLst/>
              <a:cxnLst/>
              <a:rect l="l" t="t" r="r" b="b"/>
              <a:pathLst>
                <a:path w="15648" h="4243" extrusionOk="0">
                  <a:moveTo>
                    <a:pt x="1" y="1948"/>
                  </a:moveTo>
                  <a:lnTo>
                    <a:pt x="8346" y="4243"/>
                  </a:lnTo>
                  <a:lnTo>
                    <a:pt x="15648" y="2296"/>
                  </a:lnTo>
                  <a:lnTo>
                    <a:pt x="7303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38" name="Google Shape;2067;p76">
              <a:extLst>
                <a:ext uri="{FF2B5EF4-FFF2-40B4-BE49-F238E27FC236}">
                  <a16:creationId xmlns:a16="http://schemas.microsoft.com/office/drawing/2014/main" id="{DB7BB702-0E1B-DED3-C000-EC4997B5A77B}"/>
                </a:ext>
              </a:extLst>
            </p:cNvPr>
            <p:cNvSpPr/>
            <p:nvPr/>
          </p:nvSpPr>
          <p:spPr>
            <a:xfrm>
              <a:off x="5092549" y="2876309"/>
              <a:ext cx="171197" cy="45465"/>
            </a:xfrm>
            <a:custGeom>
              <a:avLst/>
              <a:gdLst/>
              <a:ahLst/>
              <a:cxnLst/>
              <a:rect l="l" t="t" r="r" b="b"/>
              <a:pathLst>
                <a:path w="15717" h="4174" extrusionOk="0">
                  <a:moveTo>
                    <a:pt x="15717" y="2226"/>
                  </a:moveTo>
                  <a:lnTo>
                    <a:pt x="7302" y="1"/>
                  </a:lnTo>
                  <a:lnTo>
                    <a:pt x="0" y="1948"/>
                  </a:lnTo>
                  <a:lnTo>
                    <a:pt x="841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39" name="Google Shape;2068;p76">
              <a:extLst>
                <a:ext uri="{FF2B5EF4-FFF2-40B4-BE49-F238E27FC236}">
                  <a16:creationId xmlns:a16="http://schemas.microsoft.com/office/drawing/2014/main" id="{03854250-E093-2C8C-7AA0-7BE0038FB405}"/>
                </a:ext>
              </a:extLst>
            </p:cNvPr>
            <p:cNvSpPr/>
            <p:nvPr/>
          </p:nvSpPr>
          <p:spPr>
            <a:xfrm>
              <a:off x="5221320" y="2893737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" y="1947"/>
                  </a:moveTo>
                  <a:lnTo>
                    <a:pt x="8346" y="4242"/>
                  </a:lnTo>
                  <a:lnTo>
                    <a:pt x="15717" y="2295"/>
                  </a:lnTo>
                  <a:lnTo>
                    <a:pt x="7303" y="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40" name="Google Shape;2069;p76">
              <a:extLst>
                <a:ext uri="{FF2B5EF4-FFF2-40B4-BE49-F238E27FC236}">
                  <a16:creationId xmlns:a16="http://schemas.microsoft.com/office/drawing/2014/main" id="{FE464AB3-B711-669A-D436-16FE1BFDD157}"/>
                </a:ext>
              </a:extLst>
            </p:cNvPr>
            <p:cNvSpPr/>
            <p:nvPr/>
          </p:nvSpPr>
          <p:spPr>
            <a:xfrm>
              <a:off x="5344798" y="2912669"/>
              <a:ext cx="171197" cy="46217"/>
            </a:xfrm>
            <a:custGeom>
              <a:avLst/>
              <a:gdLst/>
              <a:ahLst/>
              <a:cxnLst/>
              <a:rect l="l" t="t" r="r" b="b"/>
              <a:pathLst>
                <a:path w="15717" h="4243" extrusionOk="0">
                  <a:moveTo>
                    <a:pt x="15717" y="2296"/>
                  </a:moveTo>
                  <a:lnTo>
                    <a:pt x="7302" y="1"/>
                  </a:lnTo>
                  <a:lnTo>
                    <a:pt x="0" y="1948"/>
                  </a:lnTo>
                  <a:lnTo>
                    <a:pt x="8415" y="424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41" name="Google Shape;2070;p76">
              <a:extLst>
                <a:ext uri="{FF2B5EF4-FFF2-40B4-BE49-F238E27FC236}">
                  <a16:creationId xmlns:a16="http://schemas.microsoft.com/office/drawing/2014/main" id="{6B382F66-9949-9651-8EA6-AFB798194EE7}"/>
                </a:ext>
              </a:extLst>
            </p:cNvPr>
            <p:cNvSpPr/>
            <p:nvPr/>
          </p:nvSpPr>
          <p:spPr>
            <a:xfrm>
              <a:off x="5506138" y="2921001"/>
              <a:ext cx="170446" cy="46217"/>
            </a:xfrm>
            <a:custGeom>
              <a:avLst/>
              <a:gdLst/>
              <a:ahLst/>
              <a:cxnLst/>
              <a:rect l="l" t="t" r="r" b="b"/>
              <a:pathLst>
                <a:path w="15648" h="4243" extrusionOk="0">
                  <a:moveTo>
                    <a:pt x="15648" y="2295"/>
                  </a:moveTo>
                  <a:lnTo>
                    <a:pt x="7303" y="1"/>
                  </a:lnTo>
                  <a:lnTo>
                    <a:pt x="1" y="2017"/>
                  </a:lnTo>
                  <a:lnTo>
                    <a:pt x="8346" y="424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42" name="Google Shape;2071;p76">
              <a:extLst>
                <a:ext uri="{FF2B5EF4-FFF2-40B4-BE49-F238E27FC236}">
                  <a16:creationId xmlns:a16="http://schemas.microsoft.com/office/drawing/2014/main" id="{70C6E7E4-EF7A-9D9A-5672-24499D8DE233}"/>
                </a:ext>
              </a:extLst>
            </p:cNvPr>
            <p:cNvSpPr/>
            <p:nvPr/>
          </p:nvSpPr>
          <p:spPr>
            <a:xfrm>
              <a:off x="5395546" y="3002815"/>
              <a:ext cx="171197" cy="45454"/>
            </a:xfrm>
            <a:custGeom>
              <a:avLst/>
              <a:gdLst/>
              <a:ahLst/>
              <a:cxnLst/>
              <a:rect l="l" t="t" r="r" b="b"/>
              <a:pathLst>
                <a:path w="15717" h="4173" extrusionOk="0">
                  <a:moveTo>
                    <a:pt x="0" y="1947"/>
                  </a:moveTo>
                  <a:lnTo>
                    <a:pt x="8415" y="4173"/>
                  </a:lnTo>
                  <a:lnTo>
                    <a:pt x="15717" y="2225"/>
                  </a:lnTo>
                  <a:lnTo>
                    <a:pt x="7302" y="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43" name="Google Shape;2072;p76">
              <a:extLst>
                <a:ext uri="{FF2B5EF4-FFF2-40B4-BE49-F238E27FC236}">
                  <a16:creationId xmlns:a16="http://schemas.microsoft.com/office/drawing/2014/main" id="{38F124DE-CF3C-A93A-8669-9A3BE46FC281}"/>
                </a:ext>
              </a:extLst>
            </p:cNvPr>
            <p:cNvSpPr/>
            <p:nvPr/>
          </p:nvSpPr>
          <p:spPr>
            <a:xfrm>
              <a:off x="5176629" y="2853588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5717" y="2226"/>
                  </a:moveTo>
                  <a:lnTo>
                    <a:pt x="7303" y="0"/>
                  </a:lnTo>
                  <a:lnTo>
                    <a:pt x="1" y="1948"/>
                  </a:lnTo>
                  <a:lnTo>
                    <a:pt x="8346" y="424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44" name="Google Shape;2073;p76">
              <a:extLst>
                <a:ext uri="{FF2B5EF4-FFF2-40B4-BE49-F238E27FC236}">
                  <a16:creationId xmlns:a16="http://schemas.microsoft.com/office/drawing/2014/main" id="{7E74737A-BBA2-8EFD-B6D4-797DD52F0B47}"/>
                </a:ext>
              </a:extLst>
            </p:cNvPr>
            <p:cNvSpPr/>
            <p:nvPr/>
          </p:nvSpPr>
          <p:spPr>
            <a:xfrm>
              <a:off x="5305400" y="2871767"/>
              <a:ext cx="170446" cy="45454"/>
            </a:xfrm>
            <a:custGeom>
              <a:avLst/>
              <a:gdLst/>
              <a:ahLst/>
              <a:cxnLst/>
              <a:rect l="l" t="t" r="r" b="b"/>
              <a:pathLst>
                <a:path w="15648" h="4173" extrusionOk="0">
                  <a:moveTo>
                    <a:pt x="1" y="1948"/>
                  </a:moveTo>
                  <a:lnTo>
                    <a:pt x="8346" y="4173"/>
                  </a:lnTo>
                  <a:lnTo>
                    <a:pt x="15648" y="2226"/>
                  </a:lnTo>
                  <a:lnTo>
                    <a:pt x="7303" y="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45" name="Google Shape;2074;p76">
              <a:extLst>
                <a:ext uri="{FF2B5EF4-FFF2-40B4-BE49-F238E27FC236}">
                  <a16:creationId xmlns:a16="http://schemas.microsoft.com/office/drawing/2014/main" id="{3F955ACE-F28A-E6DE-F090-5223825F0419}"/>
                </a:ext>
              </a:extLst>
            </p:cNvPr>
            <p:cNvSpPr/>
            <p:nvPr/>
          </p:nvSpPr>
          <p:spPr>
            <a:xfrm>
              <a:off x="5428877" y="2890698"/>
              <a:ext cx="171197" cy="45465"/>
            </a:xfrm>
            <a:custGeom>
              <a:avLst/>
              <a:gdLst/>
              <a:ahLst/>
              <a:cxnLst/>
              <a:rect l="l" t="t" r="r" b="b"/>
              <a:pathLst>
                <a:path w="15717" h="4174" extrusionOk="0">
                  <a:moveTo>
                    <a:pt x="15717" y="2226"/>
                  </a:moveTo>
                  <a:lnTo>
                    <a:pt x="7302" y="1"/>
                  </a:lnTo>
                  <a:lnTo>
                    <a:pt x="0" y="1948"/>
                  </a:lnTo>
                  <a:lnTo>
                    <a:pt x="841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46" name="Google Shape;2075;p76">
              <a:extLst>
                <a:ext uri="{FF2B5EF4-FFF2-40B4-BE49-F238E27FC236}">
                  <a16:creationId xmlns:a16="http://schemas.microsoft.com/office/drawing/2014/main" id="{0F74D404-0627-71C2-FEC6-70EE82347300}"/>
                </a:ext>
              </a:extLst>
            </p:cNvPr>
            <p:cNvSpPr/>
            <p:nvPr/>
          </p:nvSpPr>
          <p:spPr>
            <a:xfrm>
              <a:off x="5589465" y="2899031"/>
              <a:ext cx="171197" cy="45465"/>
            </a:xfrm>
            <a:custGeom>
              <a:avLst/>
              <a:gdLst/>
              <a:ahLst/>
              <a:cxnLst/>
              <a:rect l="l" t="t" r="r" b="b"/>
              <a:pathLst>
                <a:path w="15717" h="4174" extrusionOk="0">
                  <a:moveTo>
                    <a:pt x="15717" y="2226"/>
                  </a:moveTo>
                  <a:lnTo>
                    <a:pt x="7372" y="1"/>
                  </a:lnTo>
                  <a:lnTo>
                    <a:pt x="0" y="1948"/>
                  </a:lnTo>
                  <a:lnTo>
                    <a:pt x="841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47" name="Google Shape;2076;p76">
              <a:extLst>
                <a:ext uri="{FF2B5EF4-FFF2-40B4-BE49-F238E27FC236}">
                  <a16:creationId xmlns:a16="http://schemas.microsoft.com/office/drawing/2014/main" id="{9DB9185F-C37A-9854-3404-9821383EDF38}"/>
                </a:ext>
              </a:extLst>
            </p:cNvPr>
            <p:cNvSpPr/>
            <p:nvPr/>
          </p:nvSpPr>
          <p:spPr>
            <a:xfrm>
              <a:off x="5479625" y="2980082"/>
              <a:ext cx="171208" cy="45465"/>
            </a:xfrm>
            <a:custGeom>
              <a:avLst/>
              <a:gdLst/>
              <a:ahLst/>
              <a:cxnLst/>
              <a:rect l="l" t="t" r="r" b="b"/>
              <a:pathLst>
                <a:path w="15718" h="4174" extrusionOk="0">
                  <a:moveTo>
                    <a:pt x="1" y="1948"/>
                  </a:moveTo>
                  <a:lnTo>
                    <a:pt x="8415" y="4173"/>
                  </a:lnTo>
                  <a:lnTo>
                    <a:pt x="15717" y="2226"/>
                  </a:lnTo>
                  <a:lnTo>
                    <a:pt x="7303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48" name="Google Shape;2077;p76">
              <a:extLst>
                <a:ext uri="{FF2B5EF4-FFF2-40B4-BE49-F238E27FC236}">
                  <a16:creationId xmlns:a16="http://schemas.microsoft.com/office/drawing/2014/main" id="{381C1FF7-5C5F-A586-C5F0-E91C4D7CD453}"/>
                </a:ext>
              </a:extLst>
            </p:cNvPr>
            <p:cNvSpPr/>
            <p:nvPr/>
          </p:nvSpPr>
          <p:spPr>
            <a:xfrm>
              <a:off x="5565218" y="2857378"/>
              <a:ext cx="543895" cy="145448"/>
            </a:xfrm>
            <a:custGeom>
              <a:avLst/>
              <a:gdLst/>
              <a:ahLst/>
              <a:cxnLst/>
              <a:rect l="l" t="t" r="r" b="b"/>
              <a:pathLst>
                <a:path w="49933" h="13353" extrusionOk="0">
                  <a:moveTo>
                    <a:pt x="1" y="11127"/>
                  </a:moveTo>
                  <a:lnTo>
                    <a:pt x="8346" y="13352"/>
                  </a:lnTo>
                  <a:lnTo>
                    <a:pt x="49932" y="2225"/>
                  </a:lnTo>
                  <a:lnTo>
                    <a:pt x="41518" y="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49" name="Google Shape;2078;p76">
              <a:extLst>
                <a:ext uri="{FF2B5EF4-FFF2-40B4-BE49-F238E27FC236}">
                  <a16:creationId xmlns:a16="http://schemas.microsoft.com/office/drawing/2014/main" id="{B8ED50AE-3CD6-3A1D-2B48-763235286981}"/>
                </a:ext>
              </a:extLst>
            </p:cNvPr>
            <p:cNvSpPr/>
            <p:nvPr/>
          </p:nvSpPr>
          <p:spPr>
            <a:xfrm>
              <a:off x="5260708" y="2830866"/>
              <a:ext cx="170446" cy="46217"/>
            </a:xfrm>
            <a:custGeom>
              <a:avLst/>
              <a:gdLst/>
              <a:ahLst/>
              <a:cxnLst/>
              <a:rect l="l" t="t" r="r" b="b"/>
              <a:pathLst>
                <a:path w="15648" h="4243" extrusionOk="0">
                  <a:moveTo>
                    <a:pt x="15648" y="2295"/>
                  </a:moveTo>
                  <a:lnTo>
                    <a:pt x="7303" y="0"/>
                  </a:lnTo>
                  <a:lnTo>
                    <a:pt x="1" y="2017"/>
                  </a:lnTo>
                  <a:lnTo>
                    <a:pt x="8346" y="424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0" name="Google Shape;2079;p76">
              <a:extLst>
                <a:ext uri="{FF2B5EF4-FFF2-40B4-BE49-F238E27FC236}">
                  <a16:creationId xmlns:a16="http://schemas.microsoft.com/office/drawing/2014/main" id="{93B7FCFD-96F1-558E-5708-967D68C47A68}"/>
                </a:ext>
              </a:extLst>
            </p:cNvPr>
            <p:cNvSpPr/>
            <p:nvPr/>
          </p:nvSpPr>
          <p:spPr>
            <a:xfrm>
              <a:off x="5388727" y="2849045"/>
              <a:ext cx="171208" cy="45454"/>
            </a:xfrm>
            <a:custGeom>
              <a:avLst/>
              <a:gdLst/>
              <a:ahLst/>
              <a:cxnLst/>
              <a:rect l="l" t="t" r="r" b="b"/>
              <a:pathLst>
                <a:path w="15718" h="4173" extrusionOk="0">
                  <a:moveTo>
                    <a:pt x="0" y="1947"/>
                  </a:moveTo>
                  <a:lnTo>
                    <a:pt x="8415" y="4173"/>
                  </a:lnTo>
                  <a:lnTo>
                    <a:pt x="15717" y="2225"/>
                  </a:lnTo>
                  <a:lnTo>
                    <a:pt x="7302" y="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1" name="Google Shape;2080;p76">
              <a:extLst>
                <a:ext uri="{FF2B5EF4-FFF2-40B4-BE49-F238E27FC236}">
                  <a16:creationId xmlns:a16="http://schemas.microsoft.com/office/drawing/2014/main" id="{CD527E70-EE68-C5E2-04FA-2F459B5C556F}"/>
                </a:ext>
              </a:extLst>
            </p:cNvPr>
            <p:cNvSpPr/>
            <p:nvPr/>
          </p:nvSpPr>
          <p:spPr>
            <a:xfrm>
              <a:off x="5512956" y="2867977"/>
              <a:ext cx="170446" cy="45465"/>
            </a:xfrm>
            <a:custGeom>
              <a:avLst/>
              <a:gdLst/>
              <a:ahLst/>
              <a:cxnLst/>
              <a:rect l="l" t="t" r="r" b="b"/>
              <a:pathLst>
                <a:path w="15648" h="4174" extrusionOk="0">
                  <a:moveTo>
                    <a:pt x="15647" y="2226"/>
                  </a:moveTo>
                  <a:lnTo>
                    <a:pt x="7302" y="1"/>
                  </a:lnTo>
                  <a:lnTo>
                    <a:pt x="0" y="1948"/>
                  </a:lnTo>
                  <a:lnTo>
                    <a:pt x="8346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2" name="Google Shape;2081;p76">
              <a:extLst>
                <a:ext uri="{FF2B5EF4-FFF2-40B4-BE49-F238E27FC236}">
                  <a16:creationId xmlns:a16="http://schemas.microsoft.com/office/drawing/2014/main" id="{9FAC4E58-074D-B483-CC1D-ED3F64634B35}"/>
                </a:ext>
              </a:extLst>
            </p:cNvPr>
            <p:cNvSpPr/>
            <p:nvPr/>
          </p:nvSpPr>
          <p:spPr>
            <a:xfrm>
              <a:off x="5673544" y="2876309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5717" y="2226"/>
                  </a:moveTo>
                  <a:lnTo>
                    <a:pt x="7302" y="1"/>
                  </a:lnTo>
                  <a:lnTo>
                    <a:pt x="0" y="1948"/>
                  </a:lnTo>
                  <a:lnTo>
                    <a:pt x="8415" y="424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3" name="Google Shape;2082;p76">
              <a:extLst>
                <a:ext uri="{FF2B5EF4-FFF2-40B4-BE49-F238E27FC236}">
                  <a16:creationId xmlns:a16="http://schemas.microsoft.com/office/drawing/2014/main" id="{CF2099C8-1024-93F9-E899-88F996FBFF77}"/>
                </a:ext>
              </a:extLst>
            </p:cNvPr>
            <p:cNvSpPr/>
            <p:nvPr/>
          </p:nvSpPr>
          <p:spPr>
            <a:xfrm>
              <a:off x="5344035" y="2808896"/>
              <a:ext cx="171208" cy="45454"/>
            </a:xfrm>
            <a:custGeom>
              <a:avLst/>
              <a:gdLst/>
              <a:ahLst/>
              <a:cxnLst/>
              <a:rect l="l" t="t" r="r" b="b"/>
              <a:pathLst>
                <a:path w="15718" h="4173" extrusionOk="0">
                  <a:moveTo>
                    <a:pt x="15717" y="2226"/>
                  </a:moveTo>
                  <a:lnTo>
                    <a:pt x="7302" y="0"/>
                  </a:lnTo>
                  <a:lnTo>
                    <a:pt x="0" y="1948"/>
                  </a:lnTo>
                  <a:lnTo>
                    <a:pt x="841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4" name="Google Shape;2083;p76">
              <a:extLst>
                <a:ext uri="{FF2B5EF4-FFF2-40B4-BE49-F238E27FC236}">
                  <a16:creationId xmlns:a16="http://schemas.microsoft.com/office/drawing/2014/main" id="{1339643B-CA6B-57D7-437E-2B6BB2FF22B0}"/>
                </a:ext>
              </a:extLst>
            </p:cNvPr>
            <p:cNvSpPr/>
            <p:nvPr/>
          </p:nvSpPr>
          <p:spPr>
            <a:xfrm>
              <a:off x="5472806" y="2826313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" y="1948"/>
                  </a:moveTo>
                  <a:lnTo>
                    <a:pt x="8415" y="4243"/>
                  </a:lnTo>
                  <a:lnTo>
                    <a:pt x="15717" y="2226"/>
                  </a:lnTo>
                  <a:lnTo>
                    <a:pt x="7303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5" name="Google Shape;2084;p76">
              <a:extLst>
                <a:ext uri="{FF2B5EF4-FFF2-40B4-BE49-F238E27FC236}">
                  <a16:creationId xmlns:a16="http://schemas.microsoft.com/office/drawing/2014/main" id="{E0792FC1-1195-0CD6-3B16-F9124B8C38DD}"/>
                </a:ext>
              </a:extLst>
            </p:cNvPr>
            <p:cNvSpPr/>
            <p:nvPr/>
          </p:nvSpPr>
          <p:spPr>
            <a:xfrm>
              <a:off x="5597035" y="2845255"/>
              <a:ext cx="170446" cy="46217"/>
            </a:xfrm>
            <a:custGeom>
              <a:avLst/>
              <a:gdLst/>
              <a:ahLst/>
              <a:cxnLst/>
              <a:rect l="l" t="t" r="r" b="b"/>
              <a:pathLst>
                <a:path w="15648" h="4243" extrusionOk="0">
                  <a:moveTo>
                    <a:pt x="15648" y="2226"/>
                  </a:moveTo>
                  <a:lnTo>
                    <a:pt x="7303" y="0"/>
                  </a:lnTo>
                  <a:lnTo>
                    <a:pt x="1" y="1948"/>
                  </a:lnTo>
                  <a:lnTo>
                    <a:pt x="8346" y="424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6" name="Google Shape;2085;p76">
              <a:extLst>
                <a:ext uri="{FF2B5EF4-FFF2-40B4-BE49-F238E27FC236}">
                  <a16:creationId xmlns:a16="http://schemas.microsoft.com/office/drawing/2014/main" id="{EB7FC3CA-9922-7949-D9CC-E7E322B45E29}"/>
                </a:ext>
              </a:extLst>
            </p:cNvPr>
            <p:cNvSpPr/>
            <p:nvPr/>
          </p:nvSpPr>
          <p:spPr>
            <a:xfrm>
              <a:off x="5757624" y="2853588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5717" y="2295"/>
                  </a:moveTo>
                  <a:lnTo>
                    <a:pt x="7303" y="0"/>
                  </a:lnTo>
                  <a:lnTo>
                    <a:pt x="1" y="2017"/>
                  </a:lnTo>
                  <a:lnTo>
                    <a:pt x="8346" y="424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7" name="Google Shape;2086;p76">
              <a:extLst>
                <a:ext uri="{FF2B5EF4-FFF2-40B4-BE49-F238E27FC236}">
                  <a16:creationId xmlns:a16="http://schemas.microsoft.com/office/drawing/2014/main" id="{8BC2AD10-8573-E531-6DC3-28A97AC9835B}"/>
                </a:ext>
              </a:extLst>
            </p:cNvPr>
            <p:cNvSpPr/>
            <p:nvPr/>
          </p:nvSpPr>
          <p:spPr>
            <a:xfrm>
              <a:off x="5428115" y="2786174"/>
              <a:ext cx="171208" cy="45454"/>
            </a:xfrm>
            <a:custGeom>
              <a:avLst/>
              <a:gdLst/>
              <a:ahLst/>
              <a:cxnLst/>
              <a:rect l="l" t="t" r="r" b="b"/>
              <a:pathLst>
                <a:path w="15718" h="4173" extrusionOk="0">
                  <a:moveTo>
                    <a:pt x="15717" y="2225"/>
                  </a:moveTo>
                  <a:lnTo>
                    <a:pt x="7303" y="0"/>
                  </a:lnTo>
                  <a:lnTo>
                    <a:pt x="1" y="1947"/>
                  </a:lnTo>
                  <a:lnTo>
                    <a:pt x="841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8" name="Google Shape;2087;p76">
              <a:extLst>
                <a:ext uri="{FF2B5EF4-FFF2-40B4-BE49-F238E27FC236}">
                  <a16:creationId xmlns:a16="http://schemas.microsoft.com/office/drawing/2014/main" id="{B1C08E81-0246-CC2B-39FA-EBFD9695421D}"/>
                </a:ext>
              </a:extLst>
            </p:cNvPr>
            <p:cNvSpPr/>
            <p:nvPr/>
          </p:nvSpPr>
          <p:spPr>
            <a:xfrm>
              <a:off x="5556886" y="2804354"/>
              <a:ext cx="171208" cy="45454"/>
            </a:xfrm>
            <a:custGeom>
              <a:avLst/>
              <a:gdLst/>
              <a:ahLst/>
              <a:cxnLst/>
              <a:rect l="l" t="t" r="r" b="b"/>
              <a:pathLst>
                <a:path w="15718" h="4173" extrusionOk="0">
                  <a:moveTo>
                    <a:pt x="1" y="1947"/>
                  </a:moveTo>
                  <a:lnTo>
                    <a:pt x="8346" y="4173"/>
                  </a:lnTo>
                  <a:lnTo>
                    <a:pt x="15717" y="2225"/>
                  </a:lnTo>
                  <a:lnTo>
                    <a:pt x="7303" y="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9" name="Google Shape;2088;p76">
              <a:extLst>
                <a:ext uri="{FF2B5EF4-FFF2-40B4-BE49-F238E27FC236}">
                  <a16:creationId xmlns:a16="http://schemas.microsoft.com/office/drawing/2014/main" id="{B6DBA082-99C8-2227-7FFE-4193D828CDFB}"/>
                </a:ext>
              </a:extLst>
            </p:cNvPr>
            <p:cNvSpPr/>
            <p:nvPr/>
          </p:nvSpPr>
          <p:spPr>
            <a:xfrm>
              <a:off x="5680363" y="2823285"/>
              <a:ext cx="171197" cy="45465"/>
            </a:xfrm>
            <a:custGeom>
              <a:avLst/>
              <a:gdLst/>
              <a:ahLst/>
              <a:cxnLst/>
              <a:rect l="l" t="t" r="r" b="b"/>
              <a:pathLst>
                <a:path w="15717" h="4174" extrusionOk="0">
                  <a:moveTo>
                    <a:pt x="15717" y="2226"/>
                  </a:moveTo>
                  <a:lnTo>
                    <a:pt x="7302" y="1"/>
                  </a:lnTo>
                  <a:lnTo>
                    <a:pt x="0" y="1948"/>
                  </a:lnTo>
                  <a:lnTo>
                    <a:pt x="841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0" name="Google Shape;2089;p76">
              <a:extLst>
                <a:ext uri="{FF2B5EF4-FFF2-40B4-BE49-F238E27FC236}">
                  <a16:creationId xmlns:a16="http://schemas.microsoft.com/office/drawing/2014/main" id="{4580027C-7F34-9988-2EE1-7B4D317E6AE4}"/>
                </a:ext>
              </a:extLst>
            </p:cNvPr>
            <p:cNvSpPr/>
            <p:nvPr/>
          </p:nvSpPr>
          <p:spPr>
            <a:xfrm>
              <a:off x="5841703" y="2831617"/>
              <a:ext cx="170446" cy="45465"/>
            </a:xfrm>
            <a:custGeom>
              <a:avLst/>
              <a:gdLst/>
              <a:ahLst/>
              <a:cxnLst/>
              <a:rect l="l" t="t" r="r" b="b"/>
              <a:pathLst>
                <a:path w="15648" h="4174" extrusionOk="0">
                  <a:moveTo>
                    <a:pt x="15648" y="2226"/>
                  </a:moveTo>
                  <a:lnTo>
                    <a:pt x="7303" y="1"/>
                  </a:lnTo>
                  <a:lnTo>
                    <a:pt x="1" y="1948"/>
                  </a:lnTo>
                  <a:lnTo>
                    <a:pt x="8346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1" name="Google Shape;2090;p76">
              <a:extLst>
                <a:ext uri="{FF2B5EF4-FFF2-40B4-BE49-F238E27FC236}">
                  <a16:creationId xmlns:a16="http://schemas.microsoft.com/office/drawing/2014/main" id="{EE30C23C-1E8B-31B6-B36F-D8902B9C9743}"/>
                </a:ext>
              </a:extLst>
            </p:cNvPr>
            <p:cNvSpPr/>
            <p:nvPr/>
          </p:nvSpPr>
          <p:spPr>
            <a:xfrm>
              <a:off x="5512194" y="2763441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5717" y="2296"/>
                  </a:moveTo>
                  <a:lnTo>
                    <a:pt x="7303" y="1"/>
                  </a:lnTo>
                  <a:lnTo>
                    <a:pt x="1" y="2018"/>
                  </a:lnTo>
                  <a:lnTo>
                    <a:pt x="8346" y="424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2" name="Google Shape;2091;p76">
              <a:extLst>
                <a:ext uri="{FF2B5EF4-FFF2-40B4-BE49-F238E27FC236}">
                  <a16:creationId xmlns:a16="http://schemas.microsoft.com/office/drawing/2014/main" id="{849EFCDF-ED72-DBF3-0072-2122BC6C443C}"/>
                </a:ext>
              </a:extLst>
            </p:cNvPr>
            <p:cNvSpPr/>
            <p:nvPr/>
          </p:nvSpPr>
          <p:spPr>
            <a:xfrm>
              <a:off x="5640976" y="2781621"/>
              <a:ext cx="170446" cy="45465"/>
            </a:xfrm>
            <a:custGeom>
              <a:avLst/>
              <a:gdLst/>
              <a:ahLst/>
              <a:cxnLst/>
              <a:rect l="l" t="t" r="r" b="b"/>
              <a:pathLst>
                <a:path w="15648" h="4174" extrusionOk="0">
                  <a:moveTo>
                    <a:pt x="0" y="1948"/>
                  </a:moveTo>
                  <a:lnTo>
                    <a:pt x="8345" y="4173"/>
                  </a:lnTo>
                  <a:lnTo>
                    <a:pt x="15647" y="2226"/>
                  </a:lnTo>
                  <a:lnTo>
                    <a:pt x="7302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3" name="Google Shape;2092;p76">
              <a:extLst>
                <a:ext uri="{FF2B5EF4-FFF2-40B4-BE49-F238E27FC236}">
                  <a16:creationId xmlns:a16="http://schemas.microsoft.com/office/drawing/2014/main" id="{91C726C5-D7C8-F96C-0351-03C9E209AB94}"/>
                </a:ext>
              </a:extLst>
            </p:cNvPr>
            <p:cNvSpPr/>
            <p:nvPr/>
          </p:nvSpPr>
          <p:spPr>
            <a:xfrm>
              <a:off x="5764442" y="2800563"/>
              <a:ext cx="171208" cy="45454"/>
            </a:xfrm>
            <a:custGeom>
              <a:avLst/>
              <a:gdLst/>
              <a:ahLst/>
              <a:cxnLst/>
              <a:rect l="l" t="t" r="r" b="b"/>
              <a:pathLst>
                <a:path w="15718" h="4173" extrusionOk="0">
                  <a:moveTo>
                    <a:pt x="15717" y="2226"/>
                  </a:moveTo>
                  <a:lnTo>
                    <a:pt x="7302" y="0"/>
                  </a:lnTo>
                  <a:lnTo>
                    <a:pt x="1" y="1948"/>
                  </a:lnTo>
                  <a:lnTo>
                    <a:pt x="841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12" name="Google Shape;2093;p76">
              <a:extLst>
                <a:ext uri="{FF2B5EF4-FFF2-40B4-BE49-F238E27FC236}">
                  <a16:creationId xmlns:a16="http://schemas.microsoft.com/office/drawing/2014/main" id="{20E980B7-2B43-227B-398E-34E6E14AB59E}"/>
                </a:ext>
              </a:extLst>
            </p:cNvPr>
            <p:cNvSpPr/>
            <p:nvPr/>
          </p:nvSpPr>
          <p:spPr>
            <a:xfrm>
              <a:off x="5925030" y="2808896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5717" y="2226"/>
                  </a:moveTo>
                  <a:lnTo>
                    <a:pt x="7372" y="0"/>
                  </a:lnTo>
                  <a:lnTo>
                    <a:pt x="1" y="1948"/>
                  </a:lnTo>
                  <a:lnTo>
                    <a:pt x="8415" y="424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13" name="Google Shape;2094;p76">
              <a:extLst>
                <a:ext uri="{FF2B5EF4-FFF2-40B4-BE49-F238E27FC236}">
                  <a16:creationId xmlns:a16="http://schemas.microsoft.com/office/drawing/2014/main" id="{7E1448DF-C217-537D-6B4E-C9FAD531BD76}"/>
                </a:ext>
              </a:extLst>
            </p:cNvPr>
            <p:cNvSpPr/>
            <p:nvPr/>
          </p:nvSpPr>
          <p:spPr>
            <a:xfrm>
              <a:off x="5596284" y="2741482"/>
              <a:ext cx="170446" cy="45454"/>
            </a:xfrm>
            <a:custGeom>
              <a:avLst/>
              <a:gdLst/>
              <a:ahLst/>
              <a:cxnLst/>
              <a:rect l="l" t="t" r="r" b="b"/>
              <a:pathLst>
                <a:path w="15648" h="4173" extrusionOk="0">
                  <a:moveTo>
                    <a:pt x="15647" y="2225"/>
                  </a:moveTo>
                  <a:lnTo>
                    <a:pt x="7302" y="0"/>
                  </a:lnTo>
                  <a:lnTo>
                    <a:pt x="0" y="1947"/>
                  </a:lnTo>
                  <a:lnTo>
                    <a:pt x="834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14" name="Google Shape;2095;p76">
              <a:extLst>
                <a:ext uri="{FF2B5EF4-FFF2-40B4-BE49-F238E27FC236}">
                  <a16:creationId xmlns:a16="http://schemas.microsoft.com/office/drawing/2014/main" id="{92088F52-7763-2F82-9C06-60D177231564}"/>
                </a:ext>
              </a:extLst>
            </p:cNvPr>
            <p:cNvSpPr/>
            <p:nvPr/>
          </p:nvSpPr>
          <p:spPr>
            <a:xfrm>
              <a:off x="5724293" y="2758899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" y="1948"/>
                  </a:moveTo>
                  <a:lnTo>
                    <a:pt x="8415" y="4243"/>
                  </a:lnTo>
                  <a:lnTo>
                    <a:pt x="15717" y="2295"/>
                  </a:lnTo>
                  <a:lnTo>
                    <a:pt x="7303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15" name="Google Shape;2096;p76">
              <a:extLst>
                <a:ext uri="{FF2B5EF4-FFF2-40B4-BE49-F238E27FC236}">
                  <a16:creationId xmlns:a16="http://schemas.microsoft.com/office/drawing/2014/main" id="{8BF5A1EA-F5D5-4788-AC5E-AB0A296B4062}"/>
                </a:ext>
              </a:extLst>
            </p:cNvPr>
            <p:cNvSpPr/>
            <p:nvPr/>
          </p:nvSpPr>
          <p:spPr>
            <a:xfrm>
              <a:off x="5848521" y="2777841"/>
              <a:ext cx="170446" cy="46217"/>
            </a:xfrm>
            <a:custGeom>
              <a:avLst/>
              <a:gdLst/>
              <a:ahLst/>
              <a:cxnLst/>
              <a:rect l="l" t="t" r="r" b="b"/>
              <a:pathLst>
                <a:path w="15648" h="4243" extrusionOk="0">
                  <a:moveTo>
                    <a:pt x="15648" y="2295"/>
                  </a:moveTo>
                  <a:lnTo>
                    <a:pt x="7303" y="0"/>
                  </a:lnTo>
                  <a:lnTo>
                    <a:pt x="1" y="1947"/>
                  </a:lnTo>
                  <a:lnTo>
                    <a:pt x="8346" y="424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16" name="Google Shape;2097;p76">
              <a:extLst>
                <a:ext uri="{FF2B5EF4-FFF2-40B4-BE49-F238E27FC236}">
                  <a16:creationId xmlns:a16="http://schemas.microsoft.com/office/drawing/2014/main" id="{072C5094-AC06-C673-945D-747C1337C1AC}"/>
                </a:ext>
              </a:extLst>
            </p:cNvPr>
            <p:cNvSpPr/>
            <p:nvPr/>
          </p:nvSpPr>
          <p:spPr>
            <a:xfrm>
              <a:off x="6009110" y="2786174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5717" y="2295"/>
                  </a:moveTo>
                  <a:lnTo>
                    <a:pt x="7303" y="0"/>
                  </a:lnTo>
                  <a:lnTo>
                    <a:pt x="1" y="1947"/>
                  </a:lnTo>
                  <a:lnTo>
                    <a:pt x="8415" y="424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17" name="Google Shape;2098;p76">
              <a:extLst>
                <a:ext uri="{FF2B5EF4-FFF2-40B4-BE49-F238E27FC236}">
                  <a16:creationId xmlns:a16="http://schemas.microsoft.com/office/drawing/2014/main" id="{0D81316B-E396-15A2-AD60-9DCBEE186676}"/>
                </a:ext>
              </a:extLst>
            </p:cNvPr>
            <p:cNvSpPr/>
            <p:nvPr/>
          </p:nvSpPr>
          <p:spPr>
            <a:xfrm>
              <a:off x="5679601" y="2718749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5717" y="2226"/>
                  </a:moveTo>
                  <a:lnTo>
                    <a:pt x="7303" y="1"/>
                  </a:lnTo>
                  <a:lnTo>
                    <a:pt x="1" y="1948"/>
                  </a:lnTo>
                  <a:lnTo>
                    <a:pt x="8415" y="424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18" name="Google Shape;2099;p76">
              <a:extLst>
                <a:ext uri="{FF2B5EF4-FFF2-40B4-BE49-F238E27FC236}">
                  <a16:creationId xmlns:a16="http://schemas.microsoft.com/office/drawing/2014/main" id="{1DA64A2D-F1F8-49EE-50F3-14BBD180B232}"/>
                </a:ext>
              </a:extLst>
            </p:cNvPr>
            <p:cNvSpPr/>
            <p:nvPr/>
          </p:nvSpPr>
          <p:spPr>
            <a:xfrm>
              <a:off x="5808372" y="2736929"/>
              <a:ext cx="171208" cy="45465"/>
            </a:xfrm>
            <a:custGeom>
              <a:avLst/>
              <a:gdLst/>
              <a:ahLst/>
              <a:cxnLst/>
              <a:rect l="l" t="t" r="r" b="b"/>
              <a:pathLst>
                <a:path w="15718" h="4174" extrusionOk="0">
                  <a:moveTo>
                    <a:pt x="1" y="1948"/>
                  </a:moveTo>
                  <a:lnTo>
                    <a:pt x="8416" y="4173"/>
                  </a:lnTo>
                  <a:lnTo>
                    <a:pt x="15718" y="2226"/>
                  </a:lnTo>
                  <a:lnTo>
                    <a:pt x="7303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19" name="Google Shape;2100;p76">
              <a:extLst>
                <a:ext uri="{FF2B5EF4-FFF2-40B4-BE49-F238E27FC236}">
                  <a16:creationId xmlns:a16="http://schemas.microsoft.com/office/drawing/2014/main" id="{8C12539C-0FAD-3CD1-A5EC-462B078A7712}"/>
                </a:ext>
              </a:extLst>
            </p:cNvPr>
            <p:cNvSpPr/>
            <p:nvPr/>
          </p:nvSpPr>
          <p:spPr>
            <a:xfrm>
              <a:off x="5932601" y="2755871"/>
              <a:ext cx="170457" cy="45454"/>
            </a:xfrm>
            <a:custGeom>
              <a:avLst/>
              <a:gdLst/>
              <a:ahLst/>
              <a:cxnLst/>
              <a:rect l="l" t="t" r="r" b="b"/>
              <a:pathLst>
                <a:path w="15649" h="4173" extrusionOk="0">
                  <a:moveTo>
                    <a:pt x="15648" y="2226"/>
                  </a:moveTo>
                  <a:lnTo>
                    <a:pt x="7303" y="0"/>
                  </a:lnTo>
                  <a:lnTo>
                    <a:pt x="1" y="1948"/>
                  </a:lnTo>
                  <a:lnTo>
                    <a:pt x="8346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20" name="Google Shape;2101;p76">
              <a:extLst>
                <a:ext uri="{FF2B5EF4-FFF2-40B4-BE49-F238E27FC236}">
                  <a16:creationId xmlns:a16="http://schemas.microsoft.com/office/drawing/2014/main" id="{611E90AD-CE95-BD4E-3B1D-51686A0A2521}"/>
                </a:ext>
              </a:extLst>
            </p:cNvPr>
            <p:cNvSpPr/>
            <p:nvPr/>
          </p:nvSpPr>
          <p:spPr>
            <a:xfrm>
              <a:off x="6093189" y="2764204"/>
              <a:ext cx="171208" cy="45454"/>
            </a:xfrm>
            <a:custGeom>
              <a:avLst/>
              <a:gdLst/>
              <a:ahLst/>
              <a:cxnLst/>
              <a:rect l="l" t="t" r="r" b="b"/>
              <a:pathLst>
                <a:path w="15718" h="4173" extrusionOk="0">
                  <a:moveTo>
                    <a:pt x="15718" y="2226"/>
                  </a:moveTo>
                  <a:lnTo>
                    <a:pt x="7303" y="0"/>
                  </a:lnTo>
                  <a:lnTo>
                    <a:pt x="1" y="1948"/>
                  </a:lnTo>
                  <a:lnTo>
                    <a:pt x="8346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21" name="Google Shape;2102;p76">
              <a:extLst>
                <a:ext uri="{FF2B5EF4-FFF2-40B4-BE49-F238E27FC236}">
                  <a16:creationId xmlns:a16="http://schemas.microsoft.com/office/drawing/2014/main" id="{2F208CE2-B746-3255-E7C3-D81C30D06942}"/>
                </a:ext>
              </a:extLst>
            </p:cNvPr>
            <p:cNvSpPr/>
            <p:nvPr/>
          </p:nvSpPr>
          <p:spPr>
            <a:xfrm>
              <a:off x="5763680" y="2696028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5718" y="2295"/>
                  </a:moveTo>
                  <a:lnTo>
                    <a:pt x="7303" y="1"/>
                  </a:lnTo>
                  <a:lnTo>
                    <a:pt x="1" y="2017"/>
                  </a:lnTo>
                  <a:lnTo>
                    <a:pt x="8416" y="424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22" name="Google Shape;2103;p76">
              <a:extLst>
                <a:ext uri="{FF2B5EF4-FFF2-40B4-BE49-F238E27FC236}">
                  <a16:creationId xmlns:a16="http://schemas.microsoft.com/office/drawing/2014/main" id="{B791E9FC-D8CE-C1C0-1A1B-3C94A7F65A65}"/>
                </a:ext>
              </a:extLst>
            </p:cNvPr>
            <p:cNvSpPr/>
            <p:nvPr/>
          </p:nvSpPr>
          <p:spPr>
            <a:xfrm>
              <a:off x="5892462" y="2714207"/>
              <a:ext cx="170446" cy="45465"/>
            </a:xfrm>
            <a:custGeom>
              <a:avLst/>
              <a:gdLst/>
              <a:ahLst/>
              <a:cxnLst/>
              <a:rect l="l" t="t" r="r" b="b"/>
              <a:pathLst>
                <a:path w="15648" h="4174" extrusionOk="0">
                  <a:moveTo>
                    <a:pt x="0" y="1948"/>
                  </a:moveTo>
                  <a:lnTo>
                    <a:pt x="8345" y="4173"/>
                  </a:lnTo>
                  <a:lnTo>
                    <a:pt x="15647" y="2226"/>
                  </a:lnTo>
                  <a:lnTo>
                    <a:pt x="7302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23" name="Google Shape;2104;p76">
              <a:extLst>
                <a:ext uri="{FF2B5EF4-FFF2-40B4-BE49-F238E27FC236}">
                  <a16:creationId xmlns:a16="http://schemas.microsoft.com/office/drawing/2014/main" id="{6F00E280-255F-6781-B222-8B8F0F5AC28D}"/>
                </a:ext>
              </a:extLst>
            </p:cNvPr>
            <p:cNvSpPr/>
            <p:nvPr/>
          </p:nvSpPr>
          <p:spPr>
            <a:xfrm>
              <a:off x="6015928" y="2733149"/>
              <a:ext cx="171208" cy="45454"/>
            </a:xfrm>
            <a:custGeom>
              <a:avLst/>
              <a:gdLst/>
              <a:ahLst/>
              <a:cxnLst/>
              <a:rect l="l" t="t" r="r" b="b"/>
              <a:pathLst>
                <a:path w="15718" h="4173" extrusionOk="0">
                  <a:moveTo>
                    <a:pt x="15717" y="2225"/>
                  </a:moveTo>
                  <a:lnTo>
                    <a:pt x="7303" y="0"/>
                  </a:lnTo>
                  <a:lnTo>
                    <a:pt x="1" y="1947"/>
                  </a:lnTo>
                  <a:lnTo>
                    <a:pt x="841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24" name="Google Shape;2105;p76">
              <a:extLst>
                <a:ext uri="{FF2B5EF4-FFF2-40B4-BE49-F238E27FC236}">
                  <a16:creationId xmlns:a16="http://schemas.microsoft.com/office/drawing/2014/main" id="{595F9F0B-38B8-D39E-82BB-553DEF624413}"/>
                </a:ext>
              </a:extLst>
            </p:cNvPr>
            <p:cNvSpPr/>
            <p:nvPr/>
          </p:nvSpPr>
          <p:spPr>
            <a:xfrm>
              <a:off x="6177279" y="2741482"/>
              <a:ext cx="170446" cy="45454"/>
            </a:xfrm>
            <a:custGeom>
              <a:avLst/>
              <a:gdLst/>
              <a:ahLst/>
              <a:cxnLst/>
              <a:rect l="l" t="t" r="r" b="b"/>
              <a:pathLst>
                <a:path w="15648" h="4173" extrusionOk="0">
                  <a:moveTo>
                    <a:pt x="15647" y="2225"/>
                  </a:moveTo>
                  <a:lnTo>
                    <a:pt x="7302" y="0"/>
                  </a:lnTo>
                  <a:lnTo>
                    <a:pt x="0" y="1947"/>
                  </a:lnTo>
                  <a:lnTo>
                    <a:pt x="834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25" name="Google Shape;2106;p76">
              <a:extLst>
                <a:ext uri="{FF2B5EF4-FFF2-40B4-BE49-F238E27FC236}">
                  <a16:creationId xmlns:a16="http://schemas.microsoft.com/office/drawing/2014/main" id="{0EB8FF69-B640-415C-F763-A1162B5A7370}"/>
                </a:ext>
              </a:extLst>
            </p:cNvPr>
            <p:cNvSpPr/>
            <p:nvPr/>
          </p:nvSpPr>
          <p:spPr>
            <a:xfrm>
              <a:off x="5847770" y="2674057"/>
              <a:ext cx="170446" cy="45465"/>
            </a:xfrm>
            <a:custGeom>
              <a:avLst/>
              <a:gdLst/>
              <a:ahLst/>
              <a:cxnLst/>
              <a:rect l="l" t="t" r="r" b="b"/>
              <a:pathLst>
                <a:path w="15648" h="4174" extrusionOk="0">
                  <a:moveTo>
                    <a:pt x="15647" y="2226"/>
                  </a:moveTo>
                  <a:lnTo>
                    <a:pt x="7302" y="1"/>
                  </a:lnTo>
                  <a:lnTo>
                    <a:pt x="0" y="1948"/>
                  </a:lnTo>
                  <a:lnTo>
                    <a:pt x="8345" y="417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26" name="Google Shape;2107;p76">
              <a:extLst>
                <a:ext uri="{FF2B5EF4-FFF2-40B4-BE49-F238E27FC236}">
                  <a16:creationId xmlns:a16="http://schemas.microsoft.com/office/drawing/2014/main" id="{6DC86A30-56FF-7DB6-F40C-19B40402D2AA}"/>
                </a:ext>
              </a:extLst>
            </p:cNvPr>
            <p:cNvSpPr/>
            <p:nvPr/>
          </p:nvSpPr>
          <p:spPr>
            <a:xfrm>
              <a:off x="5978055" y="2690723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" y="2018"/>
                  </a:moveTo>
                  <a:lnTo>
                    <a:pt x="8415" y="4243"/>
                  </a:lnTo>
                  <a:lnTo>
                    <a:pt x="15717" y="2296"/>
                  </a:lnTo>
                  <a:lnTo>
                    <a:pt x="7302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30" name="Google Shape;2108;p76">
              <a:extLst>
                <a:ext uri="{FF2B5EF4-FFF2-40B4-BE49-F238E27FC236}">
                  <a16:creationId xmlns:a16="http://schemas.microsoft.com/office/drawing/2014/main" id="{31F1AC94-768B-0B3D-3F72-630E0D80F38A}"/>
                </a:ext>
              </a:extLst>
            </p:cNvPr>
            <p:cNvSpPr/>
            <p:nvPr/>
          </p:nvSpPr>
          <p:spPr>
            <a:xfrm>
              <a:off x="6062897" y="2643003"/>
              <a:ext cx="365117" cy="89395"/>
            </a:xfrm>
            <a:custGeom>
              <a:avLst/>
              <a:gdLst/>
              <a:ahLst/>
              <a:cxnLst/>
              <a:rect l="l" t="t" r="r" b="b"/>
              <a:pathLst>
                <a:path w="33520" h="8207" extrusionOk="0">
                  <a:moveTo>
                    <a:pt x="8415" y="6538"/>
                  </a:moveTo>
                  <a:lnTo>
                    <a:pt x="11127" y="5842"/>
                  </a:lnTo>
                  <a:lnTo>
                    <a:pt x="20098" y="8207"/>
                  </a:lnTo>
                  <a:lnTo>
                    <a:pt x="33520" y="4660"/>
                  </a:lnTo>
                  <a:lnTo>
                    <a:pt x="24549" y="2226"/>
                  </a:lnTo>
                  <a:lnTo>
                    <a:pt x="16134" y="1"/>
                  </a:lnTo>
                  <a:lnTo>
                    <a:pt x="0" y="431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64" name="Google Shape;2109;p76">
              <a:extLst>
                <a:ext uri="{FF2B5EF4-FFF2-40B4-BE49-F238E27FC236}">
                  <a16:creationId xmlns:a16="http://schemas.microsoft.com/office/drawing/2014/main" id="{1D70A215-10AC-A15A-ACAA-044F55C69057}"/>
                </a:ext>
              </a:extLst>
            </p:cNvPr>
            <p:cNvSpPr/>
            <p:nvPr/>
          </p:nvSpPr>
          <p:spPr>
            <a:xfrm>
              <a:off x="6100008" y="2708903"/>
              <a:ext cx="177265" cy="47731"/>
            </a:xfrm>
            <a:custGeom>
              <a:avLst/>
              <a:gdLst/>
              <a:ahLst/>
              <a:cxnLst/>
              <a:rect l="l" t="t" r="r" b="b"/>
              <a:pathLst>
                <a:path w="16274" h="4382" extrusionOk="0">
                  <a:moveTo>
                    <a:pt x="16274" y="2226"/>
                  </a:moveTo>
                  <a:lnTo>
                    <a:pt x="7859" y="1"/>
                  </a:lnTo>
                  <a:lnTo>
                    <a:pt x="1" y="2087"/>
                  </a:lnTo>
                  <a:lnTo>
                    <a:pt x="8415" y="438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65" name="Google Shape;2110;p76">
              <a:extLst>
                <a:ext uri="{FF2B5EF4-FFF2-40B4-BE49-F238E27FC236}">
                  <a16:creationId xmlns:a16="http://schemas.microsoft.com/office/drawing/2014/main" id="{BDFCB899-9642-5651-530A-E78DAA4BF60C}"/>
                </a:ext>
              </a:extLst>
            </p:cNvPr>
            <p:cNvSpPr/>
            <p:nvPr/>
          </p:nvSpPr>
          <p:spPr>
            <a:xfrm>
              <a:off x="6260596" y="2718749"/>
              <a:ext cx="171208" cy="46217"/>
            </a:xfrm>
            <a:custGeom>
              <a:avLst/>
              <a:gdLst/>
              <a:ahLst/>
              <a:cxnLst/>
              <a:rect l="l" t="t" r="r" b="b"/>
              <a:pathLst>
                <a:path w="15718" h="4243" extrusionOk="0">
                  <a:moveTo>
                    <a:pt x="15717" y="2296"/>
                  </a:moveTo>
                  <a:lnTo>
                    <a:pt x="7303" y="1"/>
                  </a:lnTo>
                  <a:lnTo>
                    <a:pt x="1" y="2018"/>
                  </a:lnTo>
                  <a:lnTo>
                    <a:pt x="8415" y="424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66" name="Google Shape;2111;p76">
              <a:extLst>
                <a:ext uri="{FF2B5EF4-FFF2-40B4-BE49-F238E27FC236}">
                  <a16:creationId xmlns:a16="http://schemas.microsoft.com/office/drawing/2014/main" id="{BE082FBB-FEBB-5A8B-6DF6-8E52CBE03CE3}"/>
                </a:ext>
              </a:extLst>
            </p:cNvPr>
            <p:cNvSpPr/>
            <p:nvPr/>
          </p:nvSpPr>
          <p:spPr>
            <a:xfrm>
              <a:off x="6344686" y="2694514"/>
              <a:ext cx="178016" cy="47731"/>
            </a:xfrm>
            <a:custGeom>
              <a:avLst/>
              <a:gdLst/>
              <a:ahLst/>
              <a:cxnLst/>
              <a:rect l="l" t="t" r="r" b="b"/>
              <a:pathLst>
                <a:path w="16343" h="4382" extrusionOk="0">
                  <a:moveTo>
                    <a:pt x="8415" y="4382"/>
                  </a:moveTo>
                  <a:lnTo>
                    <a:pt x="16343" y="2295"/>
                  </a:lnTo>
                  <a:lnTo>
                    <a:pt x="7928" y="0"/>
                  </a:lnTo>
                  <a:lnTo>
                    <a:pt x="0" y="2156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67" name="Google Shape;2112;p76">
              <a:extLst>
                <a:ext uri="{FF2B5EF4-FFF2-40B4-BE49-F238E27FC236}">
                  <a16:creationId xmlns:a16="http://schemas.microsoft.com/office/drawing/2014/main" id="{3CFC761F-4731-041F-922B-B2307C2B2102}"/>
                </a:ext>
              </a:extLst>
            </p:cNvPr>
            <p:cNvSpPr/>
            <p:nvPr/>
          </p:nvSpPr>
          <p:spPr>
            <a:xfrm>
              <a:off x="6021985" y="2834646"/>
              <a:ext cx="171208" cy="45465"/>
            </a:xfrm>
            <a:custGeom>
              <a:avLst/>
              <a:gdLst/>
              <a:ahLst/>
              <a:cxnLst/>
              <a:rect l="l" t="t" r="r" b="b"/>
              <a:pathLst>
                <a:path w="15718" h="4174" extrusionOk="0">
                  <a:moveTo>
                    <a:pt x="1" y="1948"/>
                  </a:moveTo>
                  <a:lnTo>
                    <a:pt x="8416" y="4173"/>
                  </a:lnTo>
                  <a:lnTo>
                    <a:pt x="15718" y="2226"/>
                  </a:lnTo>
                  <a:lnTo>
                    <a:pt x="7303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68" name="Google Shape;2113;p76">
              <a:extLst>
                <a:ext uri="{FF2B5EF4-FFF2-40B4-BE49-F238E27FC236}">
                  <a16:creationId xmlns:a16="http://schemas.microsoft.com/office/drawing/2014/main" id="{EC7158A0-ABEB-99EE-C9B2-EFBE498D178A}"/>
                </a:ext>
              </a:extLst>
            </p:cNvPr>
            <p:cNvSpPr/>
            <p:nvPr/>
          </p:nvSpPr>
          <p:spPr>
            <a:xfrm>
              <a:off x="6106075" y="2811924"/>
              <a:ext cx="171197" cy="46217"/>
            </a:xfrm>
            <a:custGeom>
              <a:avLst/>
              <a:gdLst/>
              <a:ahLst/>
              <a:cxnLst/>
              <a:rect l="l" t="t" r="r" b="b"/>
              <a:pathLst>
                <a:path w="15717" h="4243" extrusionOk="0">
                  <a:moveTo>
                    <a:pt x="0" y="1948"/>
                  </a:moveTo>
                  <a:lnTo>
                    <a:pt x="8415" y="4243"/>
                  </a:lnTo>
                  <a:lnTo>
                    <a:pt x="15717" y="2295"/>
                  </a:lnTo>
                  <a:lnTo>
                    <a:pt x="7302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69" name="Google Shape;2114;p76">
              <a:extLst>
                <a:ext uri="{FF2B5EF4-FFF2-40B4-BE49-F238E27FC236}">
                  <a16:creationId xmlns:a16="http://schemas.microsoft.com/office/drawing/2014/main" id="{849AA2BE-0A7C-5E36-05B8-8B31BD0E5BD3}"/>
                </a:ext>
              </a:extLst>
            </p:cNvPr>
            <p:cNvSpPr/>
            <p:nvPr/>
          </p:nvSpPr>
          <p:spPr>
            <a:xfrm>
              <a:off x="6190154" y="2789954"/>
              <a:ext cx="170446" cy="45465"/>
            </a:xfrm>
            <a:custGeom>
              <a:avLst/>
              <a:gdLst/>
              <a:ahLst/>
              <a:cxnLst/>
              <a:rect l="l" t="t" r="r" b="b"/>
              <a:pathLst>
                <a:path w="15648" h="4174" extrusionOk="0">
                  <a:moveTo>
                    <a:pt x="0" y="1948"/>
                  </a:moveTo>
                  <a:lnTo>
                    <a:pt x="8345" y="4173"/>
                  </a:lnTo>
                  <a:lnTo>
                    <a:pt x="15647" y="2226"/>
                  </a:lnTo>
                  <a:lnTo>
                    <a:pt x="7302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70" name="Google Shape;2115;p76">
              <a:extLst>
                <a:ext uri="{FF2B5EF4-FFF2-40B4-BE49-F238E27FC236}">
                  <a16:creationId xmlns:a16="http://schemas.microsoft.com/office/drawing/2014/main" id="{0B07A818-CE7B-61FD-D284-9916651986EB}"/>
                </a:ext>
              </a:extLst>
            </p:cNvPr>
            <p:cNvSpPr/>
            <p:nvPr/>
          </p:nvSpPr>
          <p:spPr>
            <a:xfrm>
              <a:off x="6274233" y="2767232"/>
              <a:ext cx="170446" cy="45465"/>
            </a:xfrm>
            <a:custGeom>
              <a:avLst/>
              <a:gdLst/>
              <a:ahLst/>
              <a:cxnLst/>
              <a:rect l="l" t="t" r="r" b="b"/>
              <a:pathLst>
                <a:path w="15648" h="4174" extrusionOk="0">
                  <a:moveTo>
                    <a:pt x="1" y="1948"/>
                  </a:moveTo>
                  <a:lnTo>
                    <a:pt x="8346" y="4173"/>
                  </a:lnTo>
                  <a:lnTo>
                    <a:pt x="15648" y="2226"/>
                  </a:lnTo>
                  <a:lnTo>
                    <a:pt x="7303" y="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71" name="Google Shape;2116;p76">
              <a:extLst>
                <a:ext uri="{FF2B5EF4-FFF2-40B4-BE49-F238E27FC236}">
                  <a16:creationId xmlns:a16="http://schemas.microsoft.com/office/drawing/2014/main" id="{25E7BE54-0B2D-6D97-9FB2-98FC78C26BBB}"/>
                </a:ext>
              </a:extLst>
            </p:cNvPr>
            <p:cNvSpPr/>
            <p:nvPr/>
          </p:nvSpPr>
          <p:spPr>
            <a:xfrm>
              <a:off x="6357561" y="2744510"/>
              <a:ext cx="171197" cy="46217"/>
            </a:xfrm>
            <a:custGeom>
              <a:avLst/>
              <a:gdLst/>
              <a:ahLst/>
              <a:cxnLst/>
              <a:rect l="l" t="t" r="r" b="b"/>
              <a:pathLst>
                <a:path w="15717" h="4243" extrusionOk="0">
                  <a:moveTo>
                    <a:pt x="0" y="1947"/>
                  </a:moveTo>
                  <a:lnTo>
                    <a:pt x="8415" y="4242"/>
                  </a:lnTo>
                  <a:lnTo>
                    <a:pt x="15717" y="2295"/>
                  </a:lnTo>
                  <a:lnTo>
                    <a:pt x="7302" y="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72" name="Google Shape;2117;p76">
              <a:extLst>
                <a:ext uri="{FF2B5EF4-FFF2-40B4-BE49-F238E27FC236}">
                  <a16:creationId xmlns:a16="http://schemas.microsoft.com/office/drawing/2014/main" id="{E8B33A3B-F43B-1927-1F5C-D263327FA84C}"/>
                </a:ext>
              </a:extLst>
            </p:cNvPr>
            <p:cNvSpPr/>
            <p:nvPr/>
          </p:nvSpPr>
          <p:spPr>
            <a:xfrm>
              <a:off x="6441640" y="2720263"/>
              <a:ext cx="178016" cy="47742"/>
            </a:xfrm>
            <a:custGeom>
              <a:avLst/>
              <a:gdLst/>
              <a:ahLst/>
              <a:cxnLst/>
              <a:rect l="l" t="t" r="r" b="b"/>
              <a:pathLst>
                <a:path w="16343" h="4383" extrusionOk="0">
                  <a:moveTo>
                    <a:pt x="7928" y="1"/>
                  </a:moveTo>
                  <a:lnTo>
                    <a:pt x="0" y="2157"/>
                  </a:lnTo>
                  <a:lnTo>
                    <a:pt x="8415" y="4382"/>
                  </a:lnTo>
                  <a:lnTo>
                    <a:pt x="16343" y="2226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73" name="Google Shape;2118;p76">
              <a:extLst>
                <a:ext uri="{FF2B5EF4-FFF2-40B4-BE49-F238E27FC236}">
                  <a16:creationId xmlns:a16="http://schemas.microsoft.com/office/drawing/2014/main" id="{5BBF5BC9-23BE-614E-0F7E-FB32F15120C7}"/>
                </a:ext>
              </a:extLst>
            </p:cNvPr>
            <p:cNvSpPr/>
            <p:nvPr/>
          </p:nvSpPr>
          <p:spPr>
            <a:xfrm>
              <a:off x="5931849" y="2651336"/>
              <a:ext cx="170446" cy="46217"/>
            </a:xfrm>
            <a:custGeom>
              <a:avLst/>
              <a:gdLst/>
              <a:ahLst/>
              <a:cxnLst/>
              <a:rect l="l" t="t" r="r" b="b"/>
              <a:pathLst>
                <a:path w="15648" h="4243" extrusionOk="0">
                  <a:moveTo>
                    <a:pt x="15647" y="2226"/>
                  </a:moveTo>
                  <a:lnTo>
                    <a:pt x="7302" y="1"/>
                  </a:lnTo>
                  <a:lnTo>
                    <a:pt x="0" y="1948"/>
                  </a:lnTo>
                  <a:lnTo>
                    <a:pt x="8346" y="4243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74" name="Google Shape;2119;p76">
              <a:extLst>
                <a:ext uri="{FF2B5EF4-FFF2-40B4-BE49-F238E27FC236}">
                  <a16:creationId xmlns:a16="http://schemas.microsoft.com/office/drawing/2014/main" id="{C2038809-DD42-7683-0983-EEE0AC9F3F26}"/>
                </a:ext>
              </a:extLst>
            </p:cNvPr>
            <p:cNvSpPr/>
            <p:nvPr/>
          </p:nvSpPr>
          <p:spPr>
            <a:xfrm>
              <a:off x="6015177" y="2616491"/>
              <a:ext cx="216652" cy="58340"/>
            </a:xfrm>
            <a:custGeom>
              <a:avLst/>
              <a:gdLst/>
              <a:ahLst/>
              <a:cxnLst/>
              <a:rect l="l" t="t" r="r" b="b"/>
              <a:pathLst>
                <a:path w="19890" h="5356" extrusionOk="0">
                  <a:moveTo>
                    <a:pt x="19889" y="2296"/>
                  </a:moveTo>
                  <a:lnTo>
                    <a:pt x="11544" y="1"/>
                  </a:lnTo>
                  <a:lnTo>
                    <a:pt x="0" y="3130"/>
                  </a:lnTo>
                  <a:lnTo>
                    <a:pt x="8415" y="5355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75" name="Google Shape;2120;p76">
              <a:extLst>
                <a:ext uri="{FF2B5EF4-FFF2-40B4-BE49-F238E27FC236}">
                  <a16:creationId xmlns:a16="http://schemas.microsoft.com/office/drawing/2014/main" id="{CCAC25B1-4463-BBA5-22DF-CE7B15D3B9B0}"/>
                </a:ext>
              </a:extLst>
            </p:cNvPr>
            <p:cNvSpPr/>
            <p:nvPr/>
          </p:nvSpPr>
          <p:spPr>
            <a:xfrm>
              <a:off x="5593245" y="2823285"/>
              <a:ext cx="1496815" cy="456025"/>
            </a:xfrm>
            <a:custGeom>
              <a:avLst/>
              <a:gdLst/>
              <a:ahLst/>
              <a:cxnLst/>
              <a:rect l="l" t="t" r="r" b="b"/>
              <a:pathLst>
                <a:path w="137417" h="41866" extrusionOk="0">
                  <a:moveTo>
                    <a:pt x="137417" y="1"/>
                  </a:moveTo>
                  <a:lnTo>
                    <a:pt x="1" y="36858"/>
                  </a:lnTo>
                  <a:lnTo>
                    <a:pt x="1" y="41865"/>
                  </a:lnTo>
                  <a:lnTo>
                    <a:pt x="132549" y="6329"/>
                  </a:lnTo>
                  <a:cubicBezTo>
                    <a:pt x="135400" y="5564"/>
                    <a:pt x="137417" y="2991"/>
                    <a:pt x="137417" y="1"/>
                  </a:cubicBezTo>
                  <a:close/>
                </a:path>
              </a:pathLst>
            </a:custGeom>
            <a:gradFill>
              <a:gsLst>
                <a:gs pos="0">
                  <a:srgbClr val="00216E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76" name="Google Shape;2121;p76">
              <a:extLst>
                <a:ext uri="{FF2B5EF4-FFF2-40B4-BE49-F238E27FC236}">
                  <a16:creationId xmlns:a16="http://schemas.microsoft.com/office/drawing/2014/main" id="{E412AAA6-02A0-C602-DE41-24DD38BB263F}"/>
                </a:ext>
              </a:extLst>
            </p:cNvPr>
            <p:cNvSpPr/>
            <p:nvPr/>
          </p:nvSpPr>
          <p:spPr>
            <a:xfrm>
              <a:off x="4523667" y="2937667"/>
              <a:ext cx="1069589" cy="341643"/>
            </a:xfrm>
            <a:custGeom>
              <a:avLst/>
              <a:gdLst/>
              <a:ahLst/>
              <a:cxnLst/>
              <a:rect l="l" t="t" r="r" b="b"/>
              <a:pathLst>
                <a:path w="98195" h="31365" extrusionOk="0">
                  <a:moveTo>
                    <a:pt x="98195" y="26357"/>
                  </a:moveTo>
                  <a:lnTo>
                    <a:pt x="1" y="1"/>
                  </a:lnTo>
                  <a:lnTo>
                    <a:pt x="1" y="696"/>
                  </a:lnTo>
                  <a:cubicBezTo>
                    <a:pt x="1" y="3269"/>
                    <a:pt x="1670" y="5494"/>
                    <a:pt x="4174" y="6190"/>
                  </a:cubicBezTo>
                  <a:lnTo>
                    <a:pt x="98195" y="31364"/>
                  </a:lnTo>
                  <a:close/>
                </a:path>
              </a:pathLst>
            </a:custGeom>
            <a:gradFill>
              <a:gsLst>
                <a:gs pos="0">
                  <a:srgbClr val="00216E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77" name="Google Shape;2122;p76">
              <a:extLst>
                <a:ext uri="{FF2B5EF4-FFF2-40B4-BE49-F238E27FC236}">
                  <a16:creationId xmlns:a16="http://schemas.microsoft.com/office/drawing/2014/main" id="{E4F40D1B-6770-D93E-16C8-15EE739E5008}"/>
                </a:ext>
              </a:extLst>
            </p:cNvPr>
            <p:cNvSpPr/>
            <p:nvPr/>
          </p:nvSpPr>
          <p:spPr>
            <a:xfrm>
              <a:off x="4765317" y="3014927"/>
              <a:ext cx="585548" cy="187111"/>
            </a:xfrm>
            <a:custGeom>
              <a:avLst/>
              <a:gdLst/>
              <a:ahLst/>
              <a:cxnLst/>
              <a:rect l="l" t="t" r="r" b="b"/>
              <a:pathLst>
                <a:path w="53757" h="17178" extrusionOk="0">
                  <a:moveTo>
                    <a:pt x="53756" y="14466"/>
                  </a:moveTo>
                  <a:lnTo>
                    <a:pt x="0" y="1"/>
                  </a:lnTo>
                  <a:lnTo>
                    <a:pt x="0" y="2783"/>
                  </a:lnTo>
                  <a:lnTo>
                    <a:pt x="53756" y="17178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78" name="Google Shape;2123;p76">
              <a:extLst>
                <a:ext uri="{FF2B5EF4-FFF2-40B4-BE49-F238E27FC236}">
                  <a16:creationId xmlns:a16="http://schemas.microsoft.com/office/drawing/2014/main" id="{599556EC-920E-8976-E4CC-47EBA6952401}"/>
                </a:ext>
              </a:extLst>
            </p:cNvPr>
            <p:cNvSpPr/>
            <p:nvPr/>
          </p:nvSpPr>
          <p:spPr>
            <a:xfrm>
              <a:off x="4007068" y="1820369"/>
              <a:ext cx="422683" cy="840825"/>
            </a:xfrm>
            <a:custGeom>
              <a:avLst/>
              <a:gdLst/>
              <a:ahLst/>
              <a:cxnLst/>
              <a:rect l="l" t="t" r="r" b="b"/>
              <a:pathLst>
                <a:path w="38805" h="77193" extrusionOk="0">
                  <a:moveTo>
                    <a:pt x="38805" y="1"/>
                  </a:moveTo>
                  <a:lnTo>
                    <a:pt x="0" y="10363"/>
                  </a:lnTo>
                  <a:lnTo>
                    <a:pt x="0" y="77193"/>
                  </a:lnTo>
                  <a:lnTo>
                    <a:pt x="38805" y="6676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79" name="Google Shape;2124;p76">
              <a:extLst>
                <a:ext uri="{FF2B5EF4-FFF2-40B4-BE49-F238E27FC236}">
                  <a16:creationId xmlns:a16="http://schemas.microsoft.com/office/drawing/2014/main" id="{77B3D8AF-C32F-7D1A-0322-DE4466FF3071}"/>
                </a:ext>
              </a:extLst>
            </p:cNvPr>
            <p:cNvSpPr/>
            <p:nvPr/>
          </p:nvSpPr>
          <p:spPr>
            <a:xfrm>
              <a:off x="4237336" y="1999899"/>
              <a:ext cx="146973" cy="81814"/>
            </a:xfrm>
            <a:custGeom>
              <a:avLst/>
              <a:gdLst/>
              <a:ahLst/>
              <a:cxnLst/>
              <a:rect l="l" t="t" r="r" b="b"/>
              <a:pathLst>
                <a:path w="13493" h="7511" extrusionOk="0">
                  <a:moveTo>
                    <a:pt x="13492" y="0"/>
                  </a:moveTo>
                  <a:lnTo>
                    <a:pt x="1" y="3617"/>
                  </a:lnTo>
                  <a:lnTo>
                    <a:pt x="1" y="7511"/>
                  </a:lnTo>
                  <a:lnTo>
                    <a:pt x="13492" y="389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80" name="Google Shape;2125;p76">
              <a:extLst>
                <a:ext uri="{FF2B5EF4-FFF2-40B4-BE49-F238E27FC236}">
                  <a16:creationId xmlns:a16="http://schemas.microsoft.com/office/drawing/2014/main" id="{B252C044-83DF-5D47-B8BA-73B353DE13AC}"/>
                </a:ext>
              </a:extLst>
            </p:cNvPr>
            <p:cNvSpPr/>
            <p:nvPr/>
          </p:nvSpPr>
          <p:spPr>
            <a:xfrm>
              <a:off x="4237336" y="2060494"/>
              <a:ext cx="146973" cy="81062"/>
            </a:xfrm>
            <a:custGeom>
              <a:avLst/>
              <a:gdLst/>
              <a:ahLst/>
              <a:cxnLst/>
              <a:rect l="l" t="t" r="r" b="b"/>
              <a:pathLst>
                <a:path w="13493" h="7442" extrusionOk="0">
                  <a:moveTo>
                    <a:pt x="13214" y="70"/>
                  </a:moveTo>
                  <a:lnTo>
                    <a:pt x="140" y="3547"/>
                  </a:lnTo>
                  <a:cubicBezTo>
                    <a:pt x="70" y="3547"/>
                    <a:pt x="1" y="3617"/>
                    <a:pt x="1" y="3756"/>
                  </a:cubicBezTo>
                  <a:lnTo>
                    <a:pt x="1" y="7233"/>
                  </a:lnTo>
                  <a:cubicBezTo>
                    <a:pt x="1" y="7372"/>
                    <a:pt x="140" y="7442"/>
                    <a:pt x="279" y="7442"/>
                  </a:cubicBezTo>
                  <a:lnTo>
                    <a:pt x="13353" y="3965"/>
                  </a:lnTo>
                  <a:cubicBezTo>
                    <a:pt x="13423" y="3895"/>
                    <a:pt x="13492" y="3826"/>
                    <a:pt x="13492" y="3756"/>
                  </a:cubicBezTo>
                  <a:lnTo>
                    <a:pt x="13492" y="279"/>
                  </a:lnTo>
                  <a:cubicBezTo>
                    <a:pt x="13492" y="140"/>
                    <a:pt x="13353" y="1"/>
                    <a:pt x="13214" y="70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81" name="Google Shape;2126;p76">
              <a:extLst>
                <a:ext uri="{FF2B5EF4-FFF2-40B4-BE49-F238E27FC236}">
                  <a16:creationId xmlns:a16="http://schemas.microsoft.com/office/drawing/2014/main" id="{3D7A5B3C-4740-EA4B-E4B4-D57BBAD4D240}"/>
                </a:ext>
              </a:extLst>
            </p:cNvPr>
            <p:cNvSpPr/>
            <p:nvPr/>
          </p:nvSpPr>
          <p:spPr>
            <a:xfrm>
              <a:off x="4048721" y="2199874"/>
              <a:ext cx="335587" cy="131059"/>
            </a:xfrm>
            <a:custGeom>
              <a:avLst/>
              <a:gdLst/>
              <a:ahLst/>
              <a:cxnLst/>
              <a:rect l="l" t="t" r="r" b="b"/>
              <a:pathLst>
                <a:path w="30809" h="12032" extrusionOk="0">
                  <a:moveTo>
                    <a:pt x="30530" y="70"/>
                  </a:moveTo>
                  <a:lnTo>
                    <a:pt x="209" y="8206"/>
                  </a:lnTo>
                  <a:cubicBezTo>
                    <a:pt x="70" y="8206"/>
                    <a:pt x="1" y="8276"/>
                    <a:pt x="1" y="8415"/>
                  </a:cubicBezTo>
                  <a:lnTo>
                    <a:pt x="1" y="11823"/>
                  </a:lnTo>
                  <a:cubicBezTo>
                    <a:pt x="1" y="11962"/>
                    <a:pt x="140" y="12031"/>
                    <a:pt x="279" y="12031"/>
                  </a:cubicBezTo>
                  <a:lnTo>
                    <a:pt x="30669" y="3964"/>
                  </a:lnTo>
                  <a:cubicBezTo>
                    <a:pt x="30739" y="3964"/>
                    <a:pt x="30808" y="3825"/>
                    <a:pt x="30808" y="3756"/>
                  </a:cubicBezTo>
                  <a:lnTo>
                    <a:pt x="30808" y="279"/>
                  </a:lnTo>
                  <a:cubicBezTo>
                    <a:pt x="30808" y="140"/>
                    <a:pt x="30669" y="0"/>
                    <a:pt x="30530" y="7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82" name="Google Shape;2127;p76">
              <a:extLst>
                <a:ext uri="{FF2B5EF4-FFF2-40B4-BE49-F238E27FC236}">
                  <a16:creationId xmlns:a16="http://schemas.microsoft.com/office/drawing/2014/main" id="{08C3A2D9-84BD-139C-54AF-D843F296F4D0}"/>
                </a:ext>
              </a:extLst>
            </p:cNvPr>
            <p:cNvSpPr/>
            <p:nvPr/>
          </p:nvSpPr>
          <p:spPr>
            <a:xfrm>
              <a:off x="4048721" y="2267288"/>
              <a:ext cx="335587" cy="131059"/>
            </a:xfrm>
            <a:custGeom>
              <a:avLst/>
              <a:gdLst/>
              <a:ahLst/>
              <a:cxnLst/>
              <a:rect l="l" t="t" r="r" b="b"/>
              <a:pathLst>
                <a:path w="30809" h="12032" extrusionOk="0">
                  <a:moveTo>
                    <a:pt x="30530" y="1"/>
                  </a:moveTo>
                  <a:lnTo>
                    <a:pt x="209" y="8137"/>
                  </a:lnTo>
                  <a:cubicBezTo>
                    <a:pt x="70" y="8137"/>
                    <a:pt x="1" y="8276"/>
                    <a:pt x="1" y="8346"/>
                  </a:cubicBezTo>
                  <a:lnTo>
                    <a:pt x="1" y="11753"/>
                  </a:lnTo>
                  <a:cubicBezTo>
                    <a:pt x="1" y="11962"/>
                    <a:pt x="140" y="12032"/>
                    <a:pt x="279" y="12032"/>
                  </a:cubicBezTo>
                  <a:lnTo>
                    <a:pt x="30669" y="3895"/>
                  </a:lnTo>
                  <a:cubicBezTo>
                    <a:pt x="30739" y="3826"/>
                    <a:pt x="30808" y="3756"/>
                    <a:pt x="30808" y="3617"/>
                  </a:cubicBezTo>
                  <a:lnTo>
                    <a:pt x="30808" y="209"/>
                  </a:lnTo>
                  <a:cubicBezTo>
                    <a:pt x="30808" y="70"/>
                    <a:pt x="30669" y="1"/>
                    <a:pt x="3053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83" name="Google Shape;2128;p76">
              <a:extLst>
                <a:ext uri="{FF2B5EF4-FFF2-40B4-BE49-F238E27FC236}">
                  <a16:creationId xmlns:a16="http://schemas.microsoft.com/office/drawing/2014/main" id="{CCB87ABB-1AF9-C564-8786-ED707CDFBB57}"/>
                </a:ext>
              </a:extLst>
            </p:cNvPr>
            <p:cNvSpPr/>
            <p:nvPr/>
          </p:nvSpPr>
          <p:spPr>
            <a:xfrm>
              <a:off x="4048721" y="2333950"/>
              <a:ext cx="335587" cy="131810"/>
            </a:xfrm>
            <a:custGeom>
              <a:avLst/>
              <a:gdLst/>
              <a:ahLst/>
              <a:cxnLst/>
              <a:rect l="l" t="t" r="r" b="b"/>
              <a:pathLst>
                <a:path w="30809" h="12101" extrusionOk="0">
                  <a:moveTo>
                    <a:pt x="30530" y="0"/>
                  </a:moveTo>
                  <a:lnTo>
                    <a:pt x="209" y="8206"/>
                  </a:lnTo>
                  <a:cubicBezTo>
                    <a:pt x="70" y="8206"/>
                    <a:pt x="1" y="8276"/>
                    <a:pt x="1" y="8415"/>
                  </a:cubicBezTo>
                  <a:lnTo>
                    <a:pt x="1" y="11823"/>
                  </a:lnTo>
                  <a:cubicBezTo>
                    <a:pt x="1" y="11962"/>
                    <a:pt x="140" y="12101"/>
                    <a:pt x="279" y="12031"/>
                  </a:cubicBezTo>
                  <a:lnTo>
                    <a:pt x="30669" y="3895"/>
                  </a:lnTo>
                  <a:cubicBezTo>
                    <a:pt x="30739" y="3895"/>
                    <a:pt x="30808" y="3756"/>
                    <a:pt x="30808" y="3686"/>
                  </a:cubicBezTo>
                  <a:lnTo>
                    <a:pt x="30808" y="279"/>
                  </a:lnTo>
                  <a:cubicBezTo>
                    <a:pt x="30808" y="70"/>
                    <a:pt x="30669" y="0"/>
                    <a:pt x="3053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84" name="Google Shape;2129;p76">
              <a:extLst>
                <a:ext uri="{FF2B5EF4-FFF2-40B4-BE49-F238E27FC236}">
                  <a16:creationId xmlns:a16="http://schemas.microsoft.com/office/drawing/2014/main" id="{0C9D703A-AFD8-6F31-542F-CFBCC0CA0503}"/>
                </a:ext>
              </a:extLst>
            </p:cNvPr>
            <p:cNvSpPr/>
            <p:nvPr/>
          </p:nvSpPr>
          <p:spPr>
            <a:xfrm>
              <a:off x="4048721" y="2400612"/>
              <a:ext cx="335587" cy="131048"/>
            </a:xfrm>
            <a:custGeom>
              <a:avLst/>
              <a:gdLst/>
              <a:ahLst/>
              <a:cxnLst/>
              <a:rect l="l" t="t" r="r" b="b"/>
              <a:pathLst>
                <a:path w="30809" h="12031" extrusionOk="0">
                  <a:moveTo>
                    <a:pt x="30530" y="70"/>
                  </a:moveTo>
                  <a:lnTo>
                    <a:pt x="209" y="8137"/>
                  </a:lnTo>
                  <a:cubicBezTo>
                    <a:pt x="70" y="8137"/>
                    <a:pt x="1" y="8276"/>
                    <a:pt x="1" y="8345"/>
                  </a:cubicBezTo>
                  <a:lnTo>
                    <a:pt x="1" y="11753"/>
                  </a:lnTo>
                  <a:cubicBezTo>
                    <a:pt x="1" y="11961"/>
                    <a:pt x="140" y="12031"/>
                    <a:pt x="279" y="12031"/>
                  </a:cubicBezTo>
                  <a:lnTo>
                    <a:pt x="30669" y="3894"/>
                  </a:lnTo>
                  <a:cubicBezTo>
                    <a:pt x="30739" y="3825"/>
                    <a:pt x="30808" y="3755"/>
                    <a:pt x="30808" y="3686"/>
                  </a:cubicBezTo>
                  <a:lnTo>
                    <a:pt x="30808" y="348"/>
                  </a:lnTo>
                  <a:cubicBezTo>
                    <a:pt x="30808" y="139"/>
                    <a:pt x="30669" y="0"/>
                    <a:pt x="30530" y="7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85" name="Google Shape;2130;p76">
              <a:extLst>
                <a:ext uri="{FF2B5EF4-FFF2-40B4-BE49-F238E27FC236}">
                  <a16:creationId xmlns:a16="http://schemas.microsoft.com/office/drawing/2014/main" id="{430E9839-A04C-97C2-FBD1-69A6BE0F6402}"/>
                </a:ext>
              </a:extLst>
            </p:cNvPr>
            <p:cNvSpPr/>
            <p:nvPr/>
          </p:nvSpPr>
          <p:spPr>
            <a:xfrm>
              <a:off x="4048721" y="2467263"/>
              <a:ext cx="335587" cy="131821"/>
            </a:xfrm>
            <a:custGeom>
              <a:avLst/>
              <a:gdLst/>
              <a:ahLst/>
              <a:cxnLst/>
              <a:rect l="l" t="t" r="r" b="b"/>
              <a:pathLst>
                <a:path w="30809" h="12102" extrusionOk="0">
                  <a:moveTo>
                    <a:pt x="30530" y="70"/>
                  </a:moveTo>
                  <a:lnTo>
                    <a:pt x="209" y="8207"/>
                  </a:lnTo>
                  <a:cubicBezTo>
                    <a:pt x="70" y="8207"/>
                    <a:pt x="1" y="8346"/>
                    <a:pt x="1" y="8415"/>
                  </a:cubicBezTo>
                  <a:lnTo>
                    <a:pt x="1" y="11823"/>
                  </a:lnTo>
                  <a:cubicBezTo>
                    <a:pt x="1" y="11962"/>
                    <a:pt x="140" y="12101"/>
                    <a:pt x="279" y="12032"/>
                  </a:cubicBezTo>
                  <a:lnTo>
                    <a:pt x="30669" y="3965"/>
                  </a:lnTo>
                  <a:cubicBezTo>
                    <a:pt x="30739" y="3895"/>
                    <a:pt x="30808" y="3826"/>
                    <a:pt x="30808" y="3687"/>
                  </a:cubicBezTo>
                  <a:lnTo>
                    <a:pt x="30808" y="279"/>
                  </a:lnTo>
                  <a:cubicBezTo>
                    <a:pt x="30808" y="140"/>
                    <a:pt x="30669" y="1"/>
                    <a:pt x="30530" y="7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86" name="Google Shape;2131;p76">
              <a:extLst>
                <a:ext uri="{FF2B5EF4-FFF2-40B4-BE49-F238E27FC236}">
                  <a16:creationId xmlns:a16="http://schemas.microsoft.com/office/drawing/2014/main" id="{5860FE7E-9891-2E29-E5B5-A9828C1032C9}"/>
                </a:ext>
              </a:extLst>
            </p:cNvPr>
            <p:cNvSpPr/>
            <p:nvPr/>
          </p:nvSpPr>
          <p:spPr>
            <a:xfrm>
              <a:off x="4045693" y="1928695"/>
              <a:ext cx="156057" cy="263620"/>
            </a:xfrm>
            <a:custGeom>
              <a:avLst/>
              <a:gdLst/>
              <a:ahLst/>
              <a:cxnLst/>
              <a:rect l="l" t="t" r="r" b="b"/>
              <a:pathLst>
                <a:path w="14327" h="24202" extrusionOk="0">
                  <a:moveTo>
                    <a:pt x="14326" y="0"/>
                  </a:moveTo>
                  <a:lnTo>
                    <a:pt x="1" y="3895"/>
                  </a:lnTo>
                  <a:lnTo>
                    <a:pt x="1" y="24201"/>
                  </a:lnTo>
                  <a:lnTo>
                    <a:pt x="14326" y="20307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87" name="Google Shape;2132;p76">
              <a:extLst>
                <a:ext uri="{FF2B5EF4-FFF2-40B4-BE49-F238E27FC236}">
                  <a16:creationId xmlns:a16="http://schemas.microsoft.com/office/drawing/2014/main" id="{F2755043-904C-BB62-48E9-847CC8ECF89A}"/>
                </a:ext>
              </a:extLst>
            </p:cNvPr>
            <p:cNvSpPr/>
            <p:nvPr/>
          </p:nvSpPr>
          <p:spPr>
            <a:xfrm>
              <a:off x="4237336" y="1878698"/>
              <a:ext cx="146973" cy="81062"/>
            </a:xfrm>
            <a:custGeom>
              <a:avLst/>
              <a:gdLst/>
              <a:ahLst/>
              <a:cxnLst/>
              <a:rect l="l" t="t" r="r" b="b"/>
              <a:pathLst>
                <a:path w="13493" h="7442" extrusionOk="0">
                  <a:moveTo>
                    <a:pt x="13214" y="70"/>
                  </a:moveTo>
                  <a:lnTo>
                    <a:pt x="140" y="3547"/>
                  </a:lnTo>
                  <a:cubicBezTo>
                    <a:pt x="70" y="3547"/>
                    <a:pt x="1" y="3686"/>
                    <a:pt x="1" y="3756"/>
                  </a:cubicBezTo>
                  <a:lnTo>
                    <a:pt x="1" y="7233"/>
                  </a:lnTo>
                  <a:cubicBezTo>
                    <a:pt x="1" y="7372"/>
                    <a:pt x="140" y="7442"/>
                    <a:pt x="279" y="7442"/>
                  </a:cubicBezTo>
                  <a:lnTo>
                    <a:pt x="13353" y="3964"/>
                  </a:lnTo>
                  <a:cubicBezTo>
                    <a:pt x="13423" y="3895"/>
                    <a:pt x="13492" y="3825"/>
                    <a:pt x="13492" y="3756"/>
                  </a:cubicBezTo>
                  <a:lnTo>
                    <a:pt x="13492" y="279"/>
                  </a:lnTo>
                  <a:cubicBezTo>
                    <a:pt x="13492" y="140"/>
                    <a:pt x="13353" y="1"/>
                    <a:pt x="13214" y="70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88" name="Google Shape;2133;p76">
              <a:extLst>
                <a:ext uri="{FF2B5EF4-FFF2-40B4-BE49-F238E27FC236}">
                  <a16:creationId xmlns:a16="http://schemas.microsoft.com/office/drawing/2014/main" id="{33842836-DDF4-9BEC-E431-6566E298D1D2}"/>
                </a:ext>
              </a:extLst>
            </p:cNvPr>
            <p:cNvSpPr/>
            <p:nvPr/>
          </p:nvSpPr>
          <p:spPr>
            <a:xfrm>
              <a:off x="4237336" y="1939293"/>
              <a:ext cx="146973" cy="81062"/>
            </a:xfrm>
            <a:custGeom>
              <a:avLst/>
              <a:gdLst/>
              <a:ahLst/>
              <a:cxnLst/>
              <a:rect l="l" t="t" r="r" b="b"/>
              <a:pathLst>
                <a:path w="13493" h="7442" extrusionOk="0">
                  <a:moveTo>
                    <a:pt x="13214" y="71"/>
                  </a:moveTo>
                  <a:lnTo>
                    <a:pt x="140" y="3548"/>
                  </a:lnTo>
                  <a:cubicBezTo>
                    <a:pt x="70" y="3548"/>
                    <a:pt x="1" y="3687"/>
                    <a:pt x="1" y="3756"/>
                  </a:cubicBezTo>
                  <a:lnTo>
                    <a:pt x="1" y="7233"/>
                  </a:lnTo>
                  <a:cubicBezTo>
                    <a:pt x="1" y="7372"/>
                    <a:pt x="140" y="7442"/>
                    <a:pt x="279" y="7442"/>
                  </a:cubicBezTo>
                  <a:lnTo>
                    <a:pt x="13353" y="3965"/>
                  </a:lnTo>
                  <a:cubicBezTo>
                    <a:pt x="13423" y="3895"/>
                    <a:pt x="13492" y="3826"/>
                    <a:pt x="13492" y="3756"/>
                  </a:cubicBezTo>
                  <a:lnTo>
                    <a:pt x="13492" y="279"/>
                  </a:lnTo>
                  <a:cubicBezTo>
                    <a:pt x="13492" y="140"/>
                    <a:pt x="13353" y="1"/>
                    <a:pt x="13214" y="71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89" name="Google Shape;2134;p76">
              <a:extLst>
                <a:ext uri="{FF2B5EF4-FFF2-40B4-BE49-F238E27FC236}">
                  <a16:creationId xmlns:a16="http://schemas.microsoft.com/office/drawing/2014/main" id="{5E91C624-7DF0-C63F-4CF9-53907AF1CB6D}"/>
                </a:ext>
              </a:extLst>
            </p:cNvPr>
            <p:cNvSpPr/>
            <p:nvPr/>
          </p:nvSpPr>
          <p:spPr>
            <a:xfrm>
              <a:off x="4237336" y="1999899"/>
              <a:ext cx="146973" cy="81062"/>
            </a:xfrm>
            <a:custGeom>
              <a:avLst/>
              <a:gdLst/>
              <a:ahLst/>
              <a:cxnLst/>
              <a:rect l="l" t="t" r="r" b="b"/>
              <a:pathLst>
                <a:path w="13493" h="7442" extrusionOk="0">
                  <a:moveTo>
                    <a:pt x="13214" y="70"/>
                  </a:moveTo>
                  <a:lnTo>
                    <a:pt x="140" y="3547"/>
                  </a:lnTo>
                  <a:cubicBezTo>
                    <a:pt x="70" y="3547"/>
                    <a:pt x="1" y="3617"/>
                    <a:pt x="1" y="3756"/>
                  </a:cubicBezTo>
                  <a:lnTo>
                    <a:pt x="1" y="7163"/>
                  </a:lnTo>
                  <a:cubicBezTo>
                    <a:pt x="1" y="7302"/>
                    <a:pt x="140" y="7441"/>
                    <a:pt x="279" y="7372"/>
                  </a:cubicBezTo>
                  <a:lnTo>
                    <a:pt x="13353" y="3895"/>
                  </a:lnTo>
                  <a:cubicBezTo>
                    <a:pt x="13423" y="3895"/>
                    <a:pt x="13492" y="3825"/>
                    <a:pt x="13492" y="3686"/>
                  </a:cubicBezTo>
                  <a:lnTo>
                    <a:pt x="13492" y="279"/>
                  </a:lnTo>
                  <a:cubicBezTo>
                    <a:pt x="13492" y="139"/>
                    <a:pt x="13353" y="0"/>
                    <a:pt x="13214" y="70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90" name="Google Shape;2135;p76">
              <a:extLst>
                <a:ext uri="{FF2B5EF4-FFF2-40B4-BE49-F238E27FC236}">
                  <a16:creationId xmlns:a16="http://schemas.microsoft.com/office/drawing/2014/main" id="{96340AF6-1BBC-C01D-BE4F-ABFA8C3A8ADD}"/>
                </a:ext>
              </a:extLst>
            </p:cNvPr>
            <p:cNvSpPr/>
            <p:nvPr/>
          </p:nvSpPr>
          <p:spPr>
            <a:xfrm>
              <a:off x="6065925" y="1431779"/>
              <a:ext cx="422694" cy="841587"/>
            </a:xfrm>
            <a:custGeom>
              <a:avLst/>
              <a:gdLst/>
              <a:ahLst/>
              <a:cxnLst/>
              <a:rect l="l" t="t" r="r" b="b"/>
              <a:pathLst>
                <a:path w="38806" h="77263" extrusionOk="0">
                  <a:moveTo>
                    <a:pt x="38805" y="10432"/>
                  </a:moveTo>
                  <a:lnTo>
                    <a:pt x="0" y="1"/>
                  </a:lnTo>
                  <a:lnTo>
                    <a:pt x="0" y="66831"/>
                  </a:lnTo>
                  <a:lnTo>
                    <a:pt x="38805" y="7726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91" name="Google Shape;2136;p76">
              <a:extLst>
                <a:ext uri="{FF2B5EF4-FFF2-40B4-BE49-F238E27FC236}">
                  <a16:creationId xmlns:a16="http://schemas.microsoft.com/office/drawing/2014/main" id="{73DD00D6-8F9D-9E92-D0B4-C1D5C4F2FC0F}"/>
                </a:ext>
              </a:extLst>
            </p:cNvPr>
            <p:cNvSpPr/>
            <p:nvPr/>
          </p:nvSpPr>
          <p:spPr>
            <a:xfrm>
              <a:off x="6419670" y="1986261"/>
              <a:ext cx="26523" cy="238622"/>
            </a:xfrm>
            <a:custGeom>
              <a:avLst/>
              <a:gdLst/>
              <a:ahLst/>
              <a:cxnLst/>
              <a:rect l="l" t="t" r="r" b="b"/>
              <a:pathLst>
                <a:path w="2435" h="21907" extrusionOk="0">
                  <a:moveTo>
                    <a:pt x="2435" y="626"/>
                  </a:moveTo>
                  <a:lnTo>
                    <a:pt x="1" y="1"/>
                  </a:lnTo>
                  <a:lnTo>
                    <a:pt x="1" y="21211"/>
                  </a:lnTo>
                  <a:lnTo>
                    <a:pt x="2435" y="21906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92" name="Google Shape;2137;p76">
              <a:extLst>
                <a:ext uri="{FF2B5EF4-FFF2-40B4-BE49-F238E27FC236}">
                  <a16:creationId xmlns:a16="http://schemas.microsoft.com/office/drawing/2014/main" id="{FF368C40-BB0C-21AF-E393-6C537DBA0463}"/>
                </a:ext>
              </a:extLst>
            </p:cNvPr>
            <p:cNvSpPr/>
            <p:nvPr/>
          </p:nvSpPr>
          <p:spPr>
            <a:xfrm>
              <a:off x="6389378" y="2071103"/>
              <a:ext cx="26523" cy="145448"/>
            </a:xfrm>
            <a:custGeom>
              <a:avLst/>
              <a:gdLst/>
              <a:ahLst/>
              <a:cxnLst/>
              <a:rect l="l" t="t" r="r" b="b"/>
              <a:pathLst>
                <a:path w="2435" h="13353" extrusionOk="0">
                  <a:moveTo>
                    <a:pt x="2434" y="626"/>
                  </a:moveTo>
                  <a:lnTo>
                    <a:pt x="0" y="0"/>
                  </a:lnTo>
                  <a:lnTo>
                    <a:pt x="0" y="12657"/>
                  </a:lnTo>
                  <a:lnTo>
                    <a:pt x="2434" y="1335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93" name="Google Shape;2138;p76">
              <a:extLst>
                <a:ext uri="{FF2B5EF4-FFF2-40B4-BE49-F238E27FC236}">
                  <a16:creationId xmlns:a16="http://schemas.microsoft.com/office/drawing/2014/main" id="{5CB7E26D-2ADF-F28C-10DC-5614AF6FFE69}"/>
                </a:ext>
              </a:extLst>
            </p:cNvPr>
            <p:cNvSpPr/>
            <p:nvPr/>
          </p:nvSpPr>
          <p:spPr>
            <a:xfrm>
              <a:off x="6358312" y="2143821"/>
              <a:ext cx="26523" cy="64396"/>
            </a:xfrm>
            <a:custGeom>
              <a:avLst/>
              <a:gdLst/>
              <a:ahLst/>
              <a:cxnLst/>
              <a:rect l="l" t="t" r="r" b="b"/>
              <a:pathLst>
                <a:path w="2435" h="5912" extrusionOk="0">
                  <a:moveTo>
                    <a:pt x="2435" y="696"/>
                  </a:moveTo>
                  <a:lnTo>
                    <a:pt x="1" y="0"/>
                  </a:lnTo>
                  <a:lnTo>
                    <a:pt x="1" y="5216"/>
                  </a:lnTo>
                  <a:lnTo>
                    <a:pt x="2435" y="5911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94" name="Google Shape;2139;p76">
              <a:extLst>
                <a:ext uri="{FF2B5EF4-FFF2-40B4-BE49-F238E27FC236}">
                  <a16:creationId xmlns:a16="http://schemas.microsoft.com/office/drawing/2014/main" id="{8ED62B4A-8C71-BAB4-14F8-E3659A0C940B}"/>
                </a:ext>
              </a:extLst>
            </p:cNvPr>
            <p:cNvSpPr/>
            <p:nvPr/>
          </p:nvSpPr>
          <p:spPr>
            <a:xfrm>
              <a:off x="6328020" y="2080187"/>
              <a:ext cx="26523" cy="119698"/>
            </a:xfrm>
            <a:custGeom>
              <a:avLst/>
              <a:gdLst/>
              <a:ahLst/>
              <a:cxnLst/>
              <a:rect l="l" t="t" r="r" b="b"/>
              <a:pathLst>
                <a:path w="2435" h="10989" extrusionOk="0">
                  <a:moveTo>
                    <a:pt x="2434" y="627"/>
                  </a:moveTo>
                  <a:lnTo>
                    <a:pt x="0" y="1"/>
                  </a:lnTo>
                  <a:lnTo>
                    <a:pt x="0" y="10293"/>
                  </a:lnTo>
                  <a:lnTo>
                    <a:pt x="2434" y="10988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95" name="Google Shape;2140;p76">
              <a:extLst>
                <a:ext uri="{FF2B5EF4-FFF2-40B4-BE49-F238E27FC236}">
                  <a16:creationId xmlns:a16="http://schemas.microsoft.com/office/drawing/2014/main" id="{E6546FB6-C782-F2AC-B53F-42FA3C8E3C3A}"/>
                </a:ext>
              </a:extLst>
            </p:cNvPr>
            <p:cNvSpPr/>
            <p:nvPr/>
          </p:nvSpPr>
          <p:spPr>
            <a:xfrm>
              <a:off x="6297717" y="2106700"/>
              <a:ext cx="26523" cy="84853"/>
            </a:xfrm>
            <a:custGeom>
              <a:avLst/>
              <a:gdLst/>
              <a:ahLst/>
              <a:cxnLst/>
              <a:rect l="l" t="t" r="r" b="b"/>
              <a:pathLst>
                <a:path w="2435" h="7790" extrusionOk="0">
                  <a:moveTo>
                    <a:pt x="2434" y="627"/>
                  </a:moveTo>
                  <a:lnTo>
                    <a:pt x="0" y="1"/>
                  </a:lnTo>
                  <a:lnTo>
                    <a:pt x="0" y="7094"/>
                  </a:lnTo>
                  <a:lnTo>
                    <a:pt x="2434" y="779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96" name="Google Shape;2141;p76">
              <a:extLst>
                <a:ext uri="{FF2B5EF4-FFF2-40B4-BE49-F238E27FC236}">
                  <a16:creationId xmlns:a16="http://schemas.microsoft.com/office/drawing/2014/main" id="{B3351DF8-CF3B-F7D1-E2D3-23031970D13E}"/>
                </a:ext>
              </a:extLst>
            </p:cNvPr>
            <p:cNvSpPr/>
            <p:nvPr/>
          </p:nvSpPr>
          <p:spPr>
            <a:xfrm>
              <a:off x="6120464" y="1547675"/>
              <a:ext cx="181055" cy="189388"/>
            </a:xfrm>
            <a:custGeom>
              <a:avLst/>
              <a:gdLst/>
              <a:ahLst/>
              <a:cxnLst/>
              <a:rect l="l" t="t" r="r" b="b"/>
              <a:pathLst>
                <a:path w="16622" h="17387" extrusionOk="0">
                  <a:moveTo>
                    <a:pt x="8346" y="4382"/>
                  </a:moveTo>
                  <a:cubicBezTo>
                    <a:pt x="10710" y="5147"/>
                    <a:pt x="12379" y="7303"/>
                    <a:pt x="12518" y="9806"/>
                  </a:cubicBezTo>
                  <a:cubicBezTo>
                    <a:pt x="12657" y="12101"/>
                    <a:pt x="10432" y="13770"/>
                    <a:pt x="8346" y="13005"/>
                  </a:cubicBezTo>
                  <a:cubicBezTo>
                    <a:pt x="5912" y="12310"/>
                    <a:pt x="4243" y="10084"/>
                    <a:pt x="4103" y="7581"/>
                  </a:cubicBezTo>
                  <a:cubicBezTo>
                    <a:pt x="3964" y="5355"/>
                    <a:pt x="6190" y="3617"/>
                    <a:pt x="8346" y="4382"/>
                  </a:cubicBezTo>
                  <a:close/>
                  <a:moveTo>
                    <a:pt x="8693" y="209"/>
                  </a:moveTo>
                  <a:cubicBezTo>
                    <a:pt x="8415" y="140"/>
                    <a:pt x="8207" y="70"/>
                    <a:pt x="7928" y="1"/>
                  </a:cubicBezTo>
                  <a:lnTo>
                    <a:pt x="7442" y="2991"/>
                  </a:lnTo>
                  <a:cubicBezTo>
                    <a:pt x="7094" y="2921"/>
                    <a:pt x="6746" y="2921"/>
                    <a:pt x="6468" y="2991"/>
                  </a:cubicBezTo>
                  <a:lnTo>
                    <a:pt x="4521" y="70"/>
                  </a:lnTo>
                  <a:cubicBezTo>
                    <a:pt x="4312" y="140"/>
                    <a:pt x="4034" y="209"/>
                    <a:pt x="3825" y="279"/>
                  </a:cubicBezTo>
                  <a:lnTo>
                    <a:pt x="4938" y="3478"/>
                  </a:lnTo>
                  <a:cubicBezTo>
                    <a:pt x="4660" y="3686"/>
                    <a:pt x="4382" y="3825"/>
                    <a:pt x="4173" y="4034"/>
                  </a:cubicBezTo>
                  <a:lnTo>
                    <a:pt x="1322" y="2156"/>
                  </a:lnTo>
                  <a:cubicBezTo>
                    <a:pt x="1183" y="2365"/>
                    <a:pt x="1044" y="2574"/>
                    <a:pt x="974" y="2782"/>
                  </a:cubicBezTo>
                  <a:lnTo>
                    <a:pt x="3269" y="5425"/>
                  </a:lnTo>
                  <a:cubicBezTo>
                    <a:pt x="3199" y="5703"/>
                    <a:pt x="3060" y="6051"/>
                    <a:pt x="3060" y="6329"/>
                  </a:cubicBezTo>
                  <a:lnTo>
                    <a:pt x="0" y="6051"/>
                  </a:lnTo>
                  <a:lnTo>
                    <a:pt x="0" y="6885"/>
                  </a:lnTo>
                  <a:lnTo>
                    <a:pt x="3060" y="8207"/>
                  </a:lnTo>
                  <a:cubicBezTo>
                    <a:pt x="3060" y="8554"/>
                    <a:pt x="3199" y="8972"/>
                    <a:pt x="3269" y="9319"/>
                  </a:cubicBezTo>
                  <a:lnTo>
                    <a:pt x="974" y="10641"/>
                  </a:lnTo>
                  <a:cubicBezTo>
                    <a:pt x="1044" y="10919"/>
                    <a:pt x="1183" y="11197"/>
                    <a:pt x="1322" y="11475"/>
                  </a:cubicBezTo>
                  <a:lnTo>
                    <a:pt x="4173" y="11127"/>
                  </a:lnTo>
                  <a:cubicBezTo>
                    <a:pt x="4382" y="11475"/>
                    <a:pt x="4660" y="11753"/>
                    <a:pt x="4938" y="12101"/>
                  </a:cubicBezTo>
                  <a:lnTo>
                    <a:pt x="3825" y="14674"/>
                  </a:lnTo>
                  <a:cubicBezTo>
                    <a:pt x="4034" y="14883"/>
                    <a:pt x="4243" y="15091"/>
                    <a:pt x="4521" y="15300"/>
                  </a:cubicBezTo>
                  <a:lnTo>
                    <a:pt x="6398" y="13422"/>
                  </a:lnTo>
                  <a:cubicBezTo>
                    <a:pt x="6746" y="13631"/>
                    <a:pt x="7094" y="13840"/>
                    <a:pt x="7442" y="13979"/>
                  </a:cubicBezTo>
                  <a:lnTo>
                    <a:pt x="7928" y="17178"/>
                  </a:lnTo>
                  <a:cubicBezTo>
                    <a:pt x="8207" y="17317"/>
                    <a:pt x="8415" y="17386"/>
                    <a:pt x="8693" y="17386"/>
                  </a:cubicBezTo>
                  <a:lnTo>
                    <a:pt x="9180" y="14465"/>
                  </a:lnTo>
                  <a:cubicBezTo>
                    <a:pt x="9528" y="14465"/>
                    <a:pt x="9876" y="14465"/>
                    <a:pt x="10223" y="14465"/>
                  </a:cubicBezTo>
                  <a:lnTo>
                    <a:pt x="12101" y="17386"/>
                  </a:lnTo>
                  <a:cubicBezTo>
                    <a:pt x="12310" y="17317"/>
                    <a:pt x="12588" y="17247"/>
                    <a:pt x="12796" y="17178"/>
                  </a:cubicBezTo>
                  <a:lnTo>
                    <a:pt x="11753" y="13909"/>
                  </a:lnTo>
                  <a:cubicBezTo>
                    <a:pt x="11962" y="13770"/>
                    <a:pt x="12240" y="13561"/>
                    <a:pt x="12449" y="13353"/>
                  </a:cubicBezTo>
                  <a:lnTo>
                    <a:pt x="15300" y="15230"/>
                  </a:lnTo>
                  <a:cubicBezTo>
                    <a:pt x="15439" y="15022"/>
                    <a:pt x="15578" y="14883"/>
                    <a:pt x="15717" y="14674"/>
                  </a:cubicBezTo>
                  <a:lnTo>
                    <a:pt x="13353" y="12031"/>
                  </a:lnTo>
                  <a:cubicBezTo>
                    <a:pt x="13422" y="11753"/>
                    <a:pt x="13561" y="11406"/>
                    <a:pt x="13631" y="11058"/>
                  </a:cubicBezTo>
                  <a:lnTo>
                    <a:pt x="16621" y="11406"/>
                  </a:lnTo>
                  <a:lnTo>
                    <a:pt x="16621" y="10571"/>
                  </a:lnTo>
                  <a:lnTo>
                    <a:pt x="13631" y="9250"/>
                  </a:lnTo>
                  <a:cubicBezTo>
                    <a:pt x="13561" y="8833"/>
                    <a:pt x="13422" y="8485"/>
                    <a:pt x="13353" y="8137"/>
                  </a:cubicBezTo>
                  <a:lnTo>
                    <a:pt x="15717" y="6746"/>
                  </a:lnTo>
                  <a:cubicBezTo>
                    <a:pt x="15578" y="6468"/>
                    <a:pt x="15439" y="6190"/>
                    <a:pt x="15300" y="5981"/>
                  </a:cubicBezTo>
                  <a:lnTo>
                    <a:pt x="12449" y="6329"/>
                  </a:lnTo>
                  <a:cubicBezTo>
                    <a:pt x="12240" y="5981"/>
                    <a:pt x="11962" y="5634"/>
                    <a:pt x="11753" y="5355"/>
                  </a:cubicBezTo>
                  <a:lnTo>
                    <a:pt x="12796" y="2782"/>
                  </a:lnTo>
                  <a:cubicBezTo>
                    <a:pt x="12588" y="2574"/>
                    <a:pt x="12379" y="2365"/>
                    <a:pt x="12101" y="2156"/>
                  </a:cubicBezTo>
                  <a:lnTo>
                    <a:pt x="10223" y="4104"/>
                  </a:lnTo>
                  <a:cubicBezTo>
                    <a:pt x="9876" y="3895"/>
                    <a:pt x="9528" y="3686"/>
                    <a:pt x="9180" y="3547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97" name="Google Shape;2142;p76">
              <a:extLst>
                <a:ext uri="{FF2B5EF4-FFF2-40B4-BE49-F238E27FC236}">
                  <a16:creationId xmlns:a16="http://schemas.microsoft.com/office/drawing/2014/main" id="{5BC3B374-A38C-3455-DFB6-D2E229FB86D2}"/>
                </a:ext>
              </a:extLst>
            </p:cNvPr>
            <p:cNvSpPr/>
            <p:nvPr/>
          </p:nvSpPr>
          <p:spPr>
            <a:xfrm>
              <a:off x="6256053" y="1690846"/>
              <a:ext cx="181055" cy="188625"/>
            </a:xfrm>
            <a:custGeom>
              <a:avLst/>
              <a:gdLst/>
              <a:ahLst/>
              <a:cxnLst/>
              <a:rect l="l" t="t" r="r" b="b"/>
              <a:pathLst>
                <a:path w="16622" h="17317" extrusionOk="0">
                  <a:moveTo>
                    <a:pt x="8276" y="4381"/>
                  </a:moveTo>
                  <a:cubicBezTo>
                    <a:pt x="10641" y="5146"/>
                    <a:pt x="12310" y="7302"/>
                    <a:pt x="12449" y="9806"/>
                  </a:cubicBezTo>
                  <a:cubicBezTo>
                    <a:pt x="12588" y="12100"/>
                    <a:pt x="10362" y="13769"/>
                    <a:pt x="8276" y="13005"/>
                  </a:cubicBezTo>
                  <a:cubicBezTo>
                    <a:pt x="5842" y="12240"/>
                    <a:pt x="4173" y="10084"/>
                    <a:pt x="4104" y="7580"/>
                  </a:cubicBezTo>
                  <a:cubicBezTo>
                    <a:pt x="3895" y="5355"/>
                    <a:pt x="6120" y="3616"/>
                    <a:pt x="8276" y="4381"/>
                  </a:cubicBezTo>
                  <a:close/>
                  <a:moveTo>
                    <a:pt x="8624" y="209"/>
                  </a:moveTo>
                  <a:cubicBezTo>
                    <a:pt x="8346" y="139"/>
                    <a:pt x="8137" y="70"/>
                    <a:pt x="7859" y="0"/>
                  </a:cubicBezTo>
                  <a:lnTo>
                    <a:pt x="7372" y="2990"/>
                  </a:lnTo>
                  <a:cubicBezTo>
                    <a:pt x="7024" y="2921"/>
                    <a:pt x="6677" y="2921"/>
                    <a:pt x="6399" y="2990"/>
                  </a:cubicBezTo>
                  <a:lnTo>
                    <a:pt x="4451" y="70"/>
                  </a:lnTo>
                  <a:cubicBezTo>
                    <a:pt x="4243" y="70"/>
                    <a:pt x="3965" y="139"/>
                    <a:pt x="3756" y="278"/>
                  </a:cubicBezTo>
                  <a:lnTo>
                    <a:pt x="4869" y="3477"/>
                  </a:lnTo>
                  <a:cubicBezTo>
                    <a:pt x="4590" y="3616"/>
                    <a:pt x="4312" y="3825"/>
                    <a:pt x="4104" y="4034"/>
                  </a:cubicBezTo>
                  <a:lnTo>
                    <a:pt x="1322" y="2156"/>
                  </a:lnTo>
                  <a:cubicBezTo>
                    <a:pt x="1113" y="2365"/>
                    <a:pt x="974" y="2573"/>
                    <a:pt x="905" y="2782"/>
                  </a:cubicBezTo>
                  <a:lnTo>
                    <a:pt x="3269" y="5424"/>
                  </a:lnTo>
                  <a:cubicBezTo>
                    <a:pt x="3130" y="5703"/>
                    <a:pt x="3060" y="6050"/>
                    <a:pt x="2991" y="6398"/>
                  </a:cubicBezTo>
                  <a:lnTo>
                    <a:pt x="1" y="6050"/>
                  </a:lnTo>
                  <a:lnTo>
                    <a:pt x="1" y="6885"/>
                  </a:lnTo>
                  <a:lnTo>
                    <a:pt x="2991" y="8206"/>
                  </a:lnTo>
                  <a:cubicBezTo>
                    <a:pt x="3060" y="8554"/>
                    <a:pt x="3130" y="8971"/>
                    <a:pt x="3269" y="9319"/>
                  </a:cubicBezTo>
                  <a:lnTo>
                    <a:pt x="905" y="10640"/>
                  </a:lnTo>
                  <a:cubicBezTo>
                    <a:pt x="974" y="10918"/>
                    <a:pt x="1113" y="11196"/>
                    <a:pt x="1322" y="11475"/>
                  </a:cubicBezTo>
                  <a:lnTo>
                    <a:pt x="4104" y="11127"/>
                  </a:lnTo>
                  <a:cubicBezTo>
                    <a:pt x="4312" y="11475"/>
                    <a:pt x="4590" y="11753"/>
                    <a:pt x="4869" y="12100"/>
                  </a:cubicBezTo>
                  <a:lnTo>
                    <a:pt x="3756" y="14674"/>
                  </a:lnTo>
                  <a:cubicBezTo>
                    <a:pt x="3965" y="14882"/>
                    <a:pt x="4243" y="15091"/>
                    <a:pt x="4451" y="15299"/>
                  </a:cubicBezTo>
                  <a:lnTo>
                    <a:pt x="6399" y="13352"/>
                  </a:lnTo>
                  <a:cubicBezTo>
                    <a:pt x="6677" y="13561"/>
                    <a:pt x="7024" y="13769"/>
                    <a:pt x="7372" y="13909"/>
                  </a:cubicBezTo>
                  <a:lnTo>
                    <a:pt x="7859" y="17108"/>
                  </a:lnTo>
                  <a:cubicBezTo>
                    <a:pt x="8137" y="17247"/>
                    <a:pt x="8415" y="17316"/>
                    <a:pt x="8693" y="17316"/>
                  </a:cubicBezTo>
                  <a:lnTo>
                    <a:pt x="9180" y="14395"/>
                  </a:lnTo>
                  <a:cubicBezTo>
                    <a:pt x="9458" y="14395"/>
                    <a:pt x="9806" y="14395"/>
                    <a:pt x="10154" y="14395"/>
                  </a:cubicBezTo>
                  <a:lnTo>
                    <a:pt x="12101" y="17316"/>
                  </a:lnTo>
                  <a:cubicBezTo>
                    <a:pt x="12310" y="17247"/>
                    <a:pt x="12518" y="17177"/>
                    <a:pt x="12727" y="17108"/>
                  </a:cubicBezTo>
                  <a:lnTo>
                    <a:pt x="11753" y="13909"/>
                  </a:lnTo>
                  <a:cubicBezTo>
                    <a:pt x="11962" y="13769"/>
                    <a:pt x="12240" y="13561"/>
                    <a:pt x="12449" y="13352"/>
                  </a:cubicBezTo>
                  <a:lnTo>
                    <a:pt x="15300" y="15230"/>
                  </a:lnTo>
                  <a:cubicBezTo>
                    <a:pt x="15439" y="15021"/>
                    <a:pt x="15578" y="14813"/>
                    <a:pt x="15717" y="14604"/>
                  </a:cubicBezTo>
                  <a:lnTo>
                    <a:pt x="13353" y="12031"/>
                  </a:lnTo>
                  <a:cubicBezTo>
                    <a:pt x="13422" y="11683"/>
                    <a:pt x="13561" y="11336"/>
                    <a:pt x="13631" y="11057"/>
                  </a:cubicBezTo>
                  <a:lnTo>
                    <a:pt x="16621" y="11336"/>
                  </a:lnTo>
                  <a:lnTo>
                    <a:pt x="16621" y="10501"/>
                  </a:lnTo>
                  <a:lnTo>
                    <a:pt x="13631" y="9180"/>
                  </a:lnTo>
                  <a:cubicBezTo>
                    <a:pt x="13561" y="8832"/>
                    <a:pt x="13422" y="8484"/>
                    <a:pt x="13353" y="8067"/>
                  </a:cubicBezTo>
                  <a:lnTo>
                    <a:pt x="15717" y="6746"/>
                  </a:lnTo>
                  <a:cubicBezTo>
                    <a:pt x="15578" y="6468"/>
                    <a:pt x="15439" y="6189"/>
                    <a:pt x="15300" y="5911"/>
                  </a:cubicBezTo>
                  <a:lnTo>
                    <a:pt x="12449" y="6259"/>
                  </a:lnTo>
                  <a:cubicBezTo>
                    <a:pt x="12240" y="5911"/>
                    <a:pt x="11962" y="5633"/>
                    <a:pt x="11753" y="5285"/>
                  </a:cubicBezTo>
                  <a:lnTo>
                    <a:pt x="12796" y="2712"/>
                  </a:lnTo>
                  <a:cubicBezTo>
                    <a:pt x="12588" y="2504"/>
                    <a:pt x="12379" y="2295"/>
                    <a:pt x="12101" y="2086"/>
                  </a:cubicBezTo>
                  <a:lnTo>
                    <a:pt x="10223" y="4034"/>
                  </a:lnTo>
                  <a:cubicBezTo>
                    <a:pt x="9876" y="3825"/>
                    <a:pt x="9528" y="3616"/>
                    <a:pt x="9180" y="3477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98" name="Google Shape;2143;p76">
              <a:extLst>
                <a:ext uri="{FF2B5EF4-FFF2-40B4-BE49-F238E27FC236}">
                  <a16:creationId xmlns:a16="http://schemas.microsoft.com/office/drawing/2014/main" id="{9ABF69FD-042A-6C91-E6C6-28585D87130B}"/>
                </a:ext>
              </a:extLst>
            </p:cNvPr>
            <p:cNvSpPr/>
            <p:nvPr/>
          </p:nvSpPr>
          <p:spPr>
            <a:xfrm>
              <a:off x="6103047" y="1812798"/>
              <a:ext cx="197710" cy="268162"/>
            </a:xfrm>
            <a:custGeom>
              <a:avLst/>
              <a:gdLst/>
              <a:ahLst/>
              <a:cxnLst/>
              <a:rect l="l" t="t" r="r" b="b"/>
              <a:pathLst>
                <a:path w="18151" h="24619" extrusionOk="0">
                  <a:moveTo>
                    <a:pt x="5285" y="21767"/>
                  </a:moveTo>
                  <a:cubicBezTo>
                    <a:pt x="5285" y="19750"/>
                    <a:pt x="4590" y="17803"/>
                    <a:pt x="3269" y="16343"/>
                  </a:cubicBezTo>
                  <a:cubicBezTo>
                    <a:pt x="1182" y="14117"/>
                    <a:pt x="70" y="11266"/>
                    <a:pt x="0" y="8276"/>
                  </a:cubicBezTo>
                  <a:cubicBezTo>
                    <a:pt x="0" y="3130"/>
                    <a:pt x="4033" y="0"/>
                    <a:pt x="8971" y="1322"/>
                  </a:cubicBezTo>
                  <a:cubicBezTo>
                    <a:pt x="14187" y="2921"/>
                    <a:pt x="17803" y="7650"/>
                    <a:pt x="18012" y="13074"/>
                  </a:cubicBezTo>
                  <a:cubicBezTo>
                    <a:pt x="18151" y="15439"/>
                    <a:pt x="17038" y="17734"/>
                    <a:pt x="15160" y="19125"/>
                  </a:cubicBezTo>
                  <a:cubicBezTo>
                    <a:pt x="13630" y="20168"/>
                    <a:pt x="12726" y="21906"/>
                    <a:pt x="12726" y="23784"/>
                  </a:cubicBezTo>
                  <a:lnTo>
                    <a:pt x="12726" y="23784"/>
                  </a:lnTo>
                  <a:cubicBezTo>
                    <a:pt x="12726" y="24618"/>
                    <a:pt x="5355" y="22671"/>
                    <a:pt x="5355" y="21767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599" name="Google Shape;2144;p76">
              <a:extLst>
                <a:ext uri="{FF2B5EF4-FFF2-40B4-BE49-F238E27FC236}">
                  <a16:creationId xmlns:a16="http://schemas.microsoft.com/office/drawing/2014/main" id="{3F84260C-4E25-F96C-CB01-28AC19F88ABD}"/>
                </a:ext>
              </a:extLst>
            </p:cNvPr>
            <p:cNvSpPr/>
            <p:nvPr/>
          </p:nvSpPr>
          <p:spPr>
            <a:xfrm>
              <a:off x="6152281" y="2043828"/>
              <a:ext cx="97728" cy="51522"/>
            </a:xfrm>
            <a:custGeom>
              <a:avLst/>
              <a:gdLst/>
              <a:ahLst/>
              <a:cxnLst/>
              <a:rect l="l" t="t" r="r" b="b"/>
              <a:pathLst>
                <a:path w="8972" h="4730" extrusionOk="0">
                  <a:moveTo>
                    <a:pt x="8902" y="3547"/>
                  </a:moveTo>
                  <a:cubicBezTo>
                    <a:pt x="8902" y="2782"/>
                    <a:pt x="8415" y="2087"/>
                    <a:pt x="7650" y="1878"/>
                  </a:cubicBezTo>
                  <a:lnTo>
                    <a:pt x="1252" y="140"/>
                  </a:lnTo>
                  <a:cubicBezTo>
                    <a:pt x="626" y="1"/>
                    <a:pt x="0" y="488"/>
                    <a:pt x="0" y="1113"/>
                  </a:cubicBezTo>
                  <a:lnTo>
                    <a:pt x="0" y="1113"/>
                  </a:lnTo>
                  <a:cubicBezTo>
                    <a:pt x="0" y="1878"/>
                    <a:pt x="487" y="2574"/>
                    <a:pt x="1252" y="2782"/>
                  </a:cubicBezTo>
                  <a:lnTo>
                    <a:pt x="7650" y="4521"/>
                  </a:lnTo>
                  <a:cubicBezTo>
                    <a:pt x="8276" y="4730"/>
                    <a:pt x="8971" y="4173"/>
                    <a:pt x="8902" y="35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00" name="Google Shape;2145;p76">
              <a:extLst>
                <a:ext uri="{FF2B5EF4-FFF2-40B4-BE49-F238E27FC236}">
                  <a16:creationId xmlns:a16="http://schemas.microsoft.com/office/drawing/2014/main" id="{40F3E556-8A62-4439-9EF4-E54966FFB76B}"/>
                </a:ext>
              </a:extLst>
            </p:cNvPr>
            <p:cNvSpPr/>
            <p:nvPr/>
          </p:nvSpPr>
          <p:spPr>
            <a:xfrm>
              <a:off x="6159099" y="2049133"/>
              <a:ext cx="83328" cy="34856"/>
            </a:xfrm>
            <a:custGeom>
              <a:avLst/>
              <a:gdLst/>
              <a:ahLst/>
              <a:cxnLst/>
              <a:rect l="l" t="t" r="r" b="b"/>
              <a:pathLst>
                <a:path w="7650" h="3200" extrusionOk="0">
                  <a:moveTo>
                    <a:pt x="7650" y="2643"/>
                  </a:moveTo>
                  <a:cubicBezTo>
                    <a:pt x="7650" y="2295"/>
                    <a:pt x="7441" y="1948"/>
                    <a:pt x="7093" y="1878"/>
                  </a:cubicBezTo>
                  <a:lnTo>
                    <a:pt x="626" y="140"/>
                  </a:lnTo>
                  <a:cubicBezTo>
                    <a:pt x="278" y="1"/>
                    <a:pt x="0" y="279"/>
                    <a:pt x="0" y="557"/>
                  </a:cubicBezTo>
                  <a:lnTo>
                    <a:pt x="0" y="557"/>
                  </a:lnTo>
                  <a:cubicBezTo>
                    <a:pt x="0" y="974"/>
                    <a:pt x="209" y="1252"/>
                    <a:pt x="626" y="1391"/>
                  </a:cubicBezTo>
                  <a:lnTo>
                    <a:pt x="7093" y="3130"/>
                  </a:lnTo>
                  <a:cubicBezTo>
                    <a:pt x="7372" y="3200"/>
                    <a:pt x="7650" y="2921"/>
                    <a:pt x="7650" y="2643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01" name="Google Shape;2146;p76">
              <a:extLst>
                <a:ext uri="{FF2B5EF4-FFF2-40B4-BE49-F238E27FC236}">
                  <a16:creationId xmlns:a16="http://schemas.microsoft.com/office/drawing/2014/main" id="{E82C6D13-24DA-CF39-89DC-45A41A2014D8}"/>
                </a:ext>
              </a:extLst>
            </p:cNvPr>
            <p:cNvSpPr/>
            <p:nvPr/>
          </p:nvSpPr>
          <p:spPr>
            <a:xfrm>
              <a:off x="6152281" y="2071855"/>
              <a:ext cx="96965" cy="50770"/>
            </a:xfrm>
            <a:custGeom>
              <a:avLst/>
              <a:gdLst/>
              <a:ahLst/>
              <a:cxnLst/>
              <a:rect l="l" t="t" r="r" b="b"/>
              <a:pathLst>
                <a:path w="8902" h="4661" extrusionOk="0">
                  <a:moveTo>
                    <a:pt x="8902" y="3478"/>
                  </a:moveTo>
                  <a:cubicBezTo>
                    <a:pt x="8902" y="2713"/>
                    <a:pt x="8415" y="2087"/>
                    <a:pt x="7650" y="1878"/>
                  </a:cubicBezTo>
                  <a:lnTo>
                    <a:pt x="1252" y="140"/>
                  </a:lnTo>
                  <a:cubicBezTo>
                    <a:pt x="626" y="1"/>
                    <a:pt x="0" y="418"/>
                    <a:pt x="0" y="1114"/>
                  </a:cubicBezTo>
                  <a:lnTo>
                    <a:pt x="0" y="1114"/>
                  </a:lnTo>
                  <a:cubicBezTo>
                    <a:pt x="0" y="1878"/>
                    <a:pt x="487" y="2504"/>
                    <a:pt x="1252" y="2783"/>
                  </a:cubicBezTo>
                  <a:lnTo>
                    <a:pt x="7650" y="4521"/>
                  </a:lnTo>
                  <a:cubicBezTo>
                    <a:pt x="8276" y="4660"/>
                    <a:pt x="8902" y="4173"/>
                    <a:pt x="8902" y="35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02" name="Google Shape;2147;p76">
              <a:extLst>
                <a:ext uri="{FF2B5EF4-FFF2-40B4-BE49-F238E27FC236}">
                  <a16:creationId xmlns:a16="http://schemas.microsoft.com/office/drawing/2014/main" id="{276474F0-F38A-5CE9-7587-9A250ED680AA}"/>
                </a:ext>
              </a:extLst>
            </p:cNvPr>
            <p:cNvSpPr/>
            <p:nvPr/>
          </p:nvSpPr>
          <p:spPr>
            <a:xfrm>
              <a:off x="6159099" y="2076408"/>
              <a:ext cx="83328" cy="34094"/>
            </a:xfrm>
            <a:custGeom>
              <a:avLst/>
              <a:gdLst/>
              <a:ahLst/>
              <a:cxnLst/>
              <a:rect l="l" t="t" r="r" b="b"/>
              <a:pathLst>
                <a:path w="7650" h="3130" extrusionOk="0">
                  <a:moveTo>
                    <a:pt x="7650" y="2573"/>
                  </a:moveTo>
                  <a:cubicBezTo>
                    <a:pt x="7650" y="2225"/>
                    <a:pt x="7441" y="1878"/>
                    <a:pt x="7093" y="1808"/>
                  </a:cubicBezTo>
                  <a:lnTo>
                    <a:pt x="626" y="70"/>
                  </a:lnTo>
                  <a:cubicBezTo>
                    <a:pt x="278" y="0"/>
                    <a:pt x="0" y="209"/>
                    <a:pt x="0" y="556"/>
                  </a:cubicBezTo>
                  <a:lnTo>
                    <a:pt x="0" y="556"/>
                  </a:lnTo>
                  <a:cubicBezTo>
                    <a:pt x="0" y="904"/>
                    <a:pt x="209" y="1182"/>
                    <a:pt x="626" y="1321"/>
                  </a:cubicBezTo>
                  <a:lnTo>
                    <a:pt x="7093" y="3060"/>
                  </a:lnTo>
                  <a:cubicBezTo>
                    <a:pt x="7372" y="3129"/>
                    <a:pt x="7650" y="2921"/>
                    <a:pt x="7650" y="2573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03" name="Google Shape;2148;p76">
              <a:extLst>
                <a:ext uri="{FF2B5EF4-FFF2-40B4-BE49-F238E27FC236}">
                  <a16:creationId xmlns:a16="http://schemas.microsoft.com/office/drawing/2014/main" id="{FD262C41-A201-BB8B-7402-41ACBF3B55A3}"/>
                </a:ext>
              </a:extLst>
            </p:cNvPr>
            <p:cNvSpPr/>
            <p:nvPr/>
          </p:nvSpPr>
          <p:spPr>
            <a:xfrm>
              <a:off x="6152281" y="2099130"/>
              <a:ext cx="96965" cy="50759"/>
            </a:xfrm>
            <a:custGeom>
              <a:avLst/>
              <a:gdLst/>
              <a:ahLst/>
              <a:cxnLst/>
              <a:rect l="l" t="t" r="r" b="b"/>
              <a:pathLst>
                <a:path w="8902" h="4660" extrusionOk="0">
                  <a:moveTo>
                    <a:pt x="8902" y="3547"/>
                  </a:moveTo>
                  <a:cubicBezTo>
                    <a:pt x="8902" y="2782"/>
                    <a:pt x="8415" y="2087"/>
                    <a:pt x="7650" y="1948"/>
                  </a:cubicBezTo>
                  <a:lnTo>
                    <a:pt x="1252" y="209"/>
                  </a:lnTo>
                  <a:cubicBezTo>
                    <a:pt x="626" y="0"/>
                    <a:pt x="0" y="487"/>
                    <a:pt x="0" y="1113"/>
                  </a:cubicBezTo>
                  <a:lnTo>
                    <a:pt x="0" y="1113"/>
                  </a:lnTo>
                  <a:cubicBezTo>
                    <a:pt x="0" y="1878"/>
                    <a:pt x="487" y="2573"/>
                    <a:pt x="1252" y="2782"/>
                  </a:cubicBezTo>
                  <a:lnTo>
                    <a:pt x="7650" y="4521"/>
                  </a:lnTo>
                  <a:cubicBezTo>
                    <a:pt x="8276" y="4660"/>
                    <a:pt x="8902" y="4242"/>
                    <a:pt x="8902" y="35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04" name="Google Shape;2149;p76">
              <a:extLst>
                <a:ext uri="{FF2B5EF4-FFF2-40B4-BE49-F238E27FC236}">
                  <a16:creationId xmlns:a16="http://schemas.microsoft.com/office/drawing/2014/main" id="{FECEC67B-955B-1D57-DF7C-13CE6E95FD31}"/>
                </a:ext>
              </a:extLst>
            </p:cNvPr>
            <p:cNvSpPr/>
            <p:nvPr/>
          </p:nvSpPr>
          <p:spPr>
            <a:xfrm>
              <a:off x="6164393" y="2116547"/>
              <a:ext cx="73492" cy="43951"/>
            </a:xfrm>
            <a:custGeom>
              <a:avLst/>
              <a:gdLst/>
              <a:ahLst/>
              <a:cxnLst/>
              <a:rect l="l" t="t" r="r" b="b"/>
              <a:pathLst>
                <a:path w="6747" h="4035" extrusionOk="0">
                  <a:moveTo>
                    <a:pt x="6747" y="2922"/>
                  </a:moveTo>
                  <a:cubicBezTo>
                    <a:pt x="6747" y="2157"/>
                    <a:pt x="6190" y="1461"/>
                    <a:pt x="5495" y="1322"/>
                  </a:cubicBezTo>
                  <a:lnTo>
                    <a:pt x="1253" y="140"/>
                  </a:lnTo>
                  <a:cubicBezTo>
                    <a:pt x="557" y="1"/>
                    <a:pt x="1" y="488"/>
                    <a:pt x="1" y="1114"/>
                  </a:cubicBezTo>
                  <a:lnTo>
                    <a:pt x="1" y="1114"/>
                  </a:lnTo>
                  <a:cubicBezTo>
                    <a:pt x="1" y="1878"/>
                    <a:pt x="488" y="2574"/>
                    <a:pt x="1253" y="2713"/>
                  </a:cubicBezTo>
                  <a:lnTo>
                    <a:pt x="5495" y="3895"/>
                  </a:lnTo>
                  <a:cubicBezTo>
                    <a:pt x="6121" y="4034"/>
                    <a:pt x="6747" y="3547"/>
                    <a:pt x="6747" y="2922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05" name="Google Shape;2150;p76">
              <a:extLst>
                <a:ext uri="{FF2B5EF4-FFF2-40B4-BE49-F238E27FC236}">
                  <a16:creationId xmlns:a16="http://schemas.microsoft.com/office/drawing/2014/main" id="{D2EC11AC-0FED-A44C-1C82-7C33714322C6}"/>
                </a:ext>
              </a:extLst>
            </p:cNvPr>
            <p:cNvSpPr/>
            <p:nvPr/>
          </p:nvSpPr>
          <p:spPr>
            <a:xfrm>
              <a:off x="6159099" y="2103672"/>
              <a:ext cx="83328" cy="34104"/>
            </a:xfrm>
            <a:custGeom>
              <a:avLst/>
              <a:gdLst/>
              <a:ahLst/>
              <a:cxnLst/>
              <a:rect l="l" t="t" r="r" b="b"/>
              <a:pathLst>
                <a:path w="7650" h="3131" extrusionOk="0">
                  <a:moveTo>
                    <a:pt x="7650" y="2643"/>
                  </a:moveTo>
                  <a:cubicBezTo>
                    <a:pt x="7650" y="2226"/>
                    <a:pt x="7441" y="1948"/>
                    <a:pt x="7093" y="1809"/>
                  </a:cubicBezTo>
                  <a:lnTo>
                    <a:pt x="626" y="70"/>
                  </a:lnTo>
                  <a:cubicBezTo>
                    <a:pt x="278" y="1"/>
                    <a:pt x="0" y="209"/>
                    <a:pt x="0" y="557"/>
                  </a:cubicBezTo>
                  <a:lnTo>
                    <a:pt x="0" y="557"/>
                  </a:lnTo>
                  <a:cubicBezTo>
                    <a:pt x="0" y="905"/>
                    <a:pt x="209" y="1252"/>
                    <a:pt x="626" y="1322"/>
                  </a:cubicBezTo>
                  <a:lnTo>
                    <a:pt x="7093" y="3060"/>
                  </a:lnTo>
                  <a:cubicBezTo>
                    <a:pt x="7372" y="3130"/>
                    <a:pt x="7650" y="2921"/>
                    <a:pt x="7650" y="2643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rgbClr val="E2003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06" name="Google Shape;2151;p76">
              <a:extLst>
                <a:ext uri="{FF2B5EF4-FFF2-40B4-BE49-F238E27FC236}">
                  <a16:creationId xmlns:a16="http://schemas.microsoft.com/office/drawing/2014/main" id="{609E4B24-AD3C-D92A-F7F5-8C0522FDB699}"/>
                </a:ext>
              </a:extLst>
            </p:cNvPr>
            <p:cNvSpPr/>
            <p:nvPr/>
          </p:nvSpPr>
          <p:spPr>
            <a:xfrm>
              <a:off x="4673656" y="2571799"/>
              <a:ext cx="1415764" cy="379516"/>
            </a:xfrm>
            <a:custGeom>
              <a:avLst/>
              <a:gdLst/>
              <a:ahLst/>
              <a:cxnLst/>
              <a:rect l="l" t="t" r="r" b="b"/>
              <a:pathLst>
                <a:path w="129976" h="34842" extrusionOk="0">
                  <a:moveTo>
                    <a:pt x="119405" y="1"/>
                  </a:moveTo>
                  <a:lnTo>
                    <a:pt x="0" y="31990"/>
                  </a:lnTo>
                  <a:lnTo>
                    <a:pt x="10571" y="34841"/>
                  </a:lnTo>
                  <a:lnTo>
                    <a:pt x="129975" y="2852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</p:grpSp>
      <p:grpSp>
        <p:nvGrpSpPr>
          <p:cNvPr id="607" name="Google Shape;2160;p76">
            <a:extLst>
              <a:ext uri="{FF2B5EF4-FFF2-40B4-BE49-F238E27FC236}">
                <a16:creationId xmlns:a16="http://schemas.microsoft.com/office/drawing/2014/main" id="{64FDC000-A3EB-F1EE-8E0F-0ADBEF0ABD62}"/>
              </a:ext>
            </a:extLst>
          </p:cNvPr>
          <p:cNvGrpSpPr/>
          <p:nvPr/>
        </p:nvGrpSpPr>
        <p:grpSpPr>
          <a:xfrm>
            <a:off x="7722822" y="1693596"/>
            <a:ext cx="994224" cy="2724735"/>
            <a:chOff x="4825719" y="1883884"/>
            <a:chExt cx="994224" cy="2724735"/>
          </a:xfrm>
        </p:grpSpPr>
        <p:sp>
          <p:nvSpPr>
            <p:cNvPr id="608" name="Google Shape;2161;p76">
              <a:extLst>
                <a:ext uri="{FF2B5EF4-FFF2-40B4-BE49-F238E27FC236}">
                  <a16:creationId xmlns:a16="http://schemas.microsoft.com/office/drawing/2014/main" id="{E3B36788-54D9-8892-58FA-4C502FCB3E53}"/>
                </a:ext>
              </a:extLst>
            </p:cNvPr>
            <p:cNvSpPr/>
            <p:nvPr/>
          </p:nvSpPr>
          <p:spPr>
            <a:xfrm>
              <a:off x="4825719" y="4343121"/>
              <a:ext cx="994224" cy="265497"/>
            </a:xfrm>
            <a:custGeom>
              <a:avLst/>
              <a:gdLst/>
              <a:ahLst/>
              <a:cxnLst/>
              <a:rect l="l" t="t" r="r" b="b"/>
              <a:pathLst>
                <a:path w="65099" h="17384" extrusionOk="0">
                  <a:moveTo>
                    <a:pt x="11638" y="3055"/>
                  </a:moveTo>
                  <a:cubicBezTo>
                    <a:pt x="23203" y="0"/>
                    <a:pt x="41969" y="0"/>
                    <a:pt x="53533" y="3055"/>
                  </a:cubicBezTo>
                  <a:cubicBezTo>
                    <a:pt x="65098" y="6183"/>
                    <a:pt x="65098" y="11201"/>
                    <a:pt x="53533" y="14329"/>
                  </a:cubicBezTo>
                  <a:cubicBezTo>
                    <a:pt x="41969" y="17384"/>
                    <a:pt x="23203" y="17384"/>
                    <a:pt x="11638" y="14329"/>
                  </a:cubicBezTo>
                  <a:cubicBezTo>
                    <a:pt x="1" y="11201"/>
                    <a:pt x="73" y="6183"/>
                    <a:pt x="11638" y="3055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09" name="Google Shape;2162;p76">
              <a:extLst>
                <a:ext uri="{FF2B5EF4-FFF2-40B4-BE49-F238E27FC236}">
                  <a16:creationId xmlns:a16="http://schemas.microsoft.com/office/drawing/2014/main" id="{57A9552F-0440-4DE8-1DC8-D5D745B71B47}"/>
                </a:ext>
              </a:extLst>
            </p:cNvPr>
            <p:cNvSpPr/>
            <p:nvPr/>
          </p:nvSpPr>
          <p:spPr>
            <a:xfrm>
              <a:off x="5090101" y="3797695"/>
              <a:ext cx="446568" cy="696869"/>
            </a:xfrm>
            <a:custGeom>
              <a:avLst/>
              <a:gdLst/>
              <a:ahLst/>
              <a:cxnLst/>
              <a:rect l="l" t="t" r="r" b="b"/>
              <a:pathLst>
                <a:path w="29240" h="45629" extrusionOk="0">
                  <a:moveTo>
                    <a:pt x="29240" y="0"/>
                  </a:moveTo>
                  <a:cubicBezTo>
                    <a:pt x="29240" y="0"/>
                    <a:pt x="0" y="1018"/>
                    <a:pt x="510" y="1528"/>
                  </a:cubicBezTo>
                  <a:lnTo>
                    <a:pt x="510" y="40950"/>
                  </a:lnTo>
                  <a:cubicBezTo>
                    <a:pt x="437" y="42332"/>
                    <a:pt x="2037" y="43423"/>
                    <a:pt x="4510" y="44223"/>
                  </a:cubicBezTo>
                  <a:cubicBezTo>
                    <a:pt x="7415" y="45153"/>
                    <a:pt x="11538" y="45629"/>
                    <a:pt x="15581" y="45629"/>
                  </a:cubicBezTo>
                  <a:cubicBezTo>
                    <a:pt x="19129" y="45629"/>
                    <a:pt x="22617" y="45262"/>
                    <a:pt x="25167" y="44514"/>
                  </a:cubicBezTo>
                  <a:cubicBezTo>
                    <a:pt x="27567" y="43859"/>
                    <a:pt x="29240" y="42768"/>
                    <a:pt x="29240" y="41386"/>
                  </a:cubicBezTo>
                  <a:lnTo>
                    <a:pt x="29240" y="0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10" name="Google Shape;2163;p76">
              <a:extLst>
                <a:ext uri="{FF2B5EF4-FFF2-40B4-BE49-F238E27FC236}">
                  <a16:creationId xmlns:a16="http://schemas.microsoft.com/office/drawing/2014/main" id="{1F6647DC-898F-72CD-07A8-A2522546F0B8}"/>
                </a:ext>
              </a:extLst>
            </p:cNvPr>
            <p:cNvSpPr/>
            <p:nvPr/>
          </p:nvSpPr>
          <p:spPr>
            <a:xfrm>
              <a:off x="4873491" y="3592188"/>
              <a:ext cx="201078" cy="428791"/>
            </a:xfrm>
            <a:custGeom>
              <a:avLst/>
              <a:gdLst/>
              <a:ahLst/>
              <a:cxnLst/>
              <a:rect l="l" t="t" r="r" b="b"/>
              <a:pathLst>
                <a:path w="13166" h="28076" extrusionOk="0">
                  <a:moveTo>
                    <a:pt x="13165" y="0"/>
                  </a:moveTo>
                  <a:lnTo>
                    <a:pt x="13165" y="0"/>
                  </a:lnTo>
                  <a:cubicBezTo>
                    <a:pt x="5455" y="1891"/>
                    <a:pt x="0" y="8801"/>
                    <a:pt x="0" y="16802"/>
                  </a:cubicBezTo>
                  <a:lnTo>
                    <a:pt x="0" y="26912"/>
                  </a:lnTo>
                  <a:cubicBezTo>
                    <a:pt x="0" y="27567"/>
                    <a:pt x="655" y="28076"/>
                    <a:pt x="1237" y="27930"/>
                  </a:cubicBezTo>
                  <a:lnTo>
                    <a:pt x="5601" y="26839"/>
                  </a:lnTo>
                  <a:lnTo>
                    <a:pt x="13165" y="12365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11" name="Google Shape;2164;p76">
              <a:extLst>
                <a:ext uri="{FF2B5EF4-FFF2-40B4-BE49-F238E27FC236}">
                  <a16:creationId xmlns:a16="http://schemas.microsoft.com/office/drawing/2014/main" id="{C85F7B74-FE13-4320-8DBB-48C8E116CF3D}"/>
                </a:ext>
              </a:extLst>
            </p:cNvPr>
            <p:cNvSpPr/>
            <p:nvPr/>
          </p:nvSpPr>
          <p:spPr>
            <a:xfrm>
              <a:off x="5562204" y="3587744"/>
              <a:ext cx="201078" cy="427691"/>
            </a:xfrm>
            <a:custGeom>
              <a:avLst/>
              <a:gdLst/>
              <a:ahLst/>
              <a:cxnLst/>
              <a:rect l="l" t="t" r="r" b="b"/>
              <a:pathLst>
                <a:path w="13166" h="28004" extrusionOk="0">
                  <a:moveTo>
                    <a:pt x="1" y="0"/>
                  </a:moveTo>
                  <a:lnTo>
                    <a:pt x="1" y="0"/>
                  </a:lnTo>
                  <a:cubicBezTo>
                    <a:pt x="7711" y="1891"/>
                    <a:pt x="13166" y="8801"/>
                    <a:pt x="13093" y="16802"/>
                  </a:cubicBezTo>
                  <a:lnTo>
                    <a:pt x="13093" y="26912"/>
                  </a:lnTo>
                  <a:cubicBezTo>
                    <a:pt x="13093" y="27567"/>
                    <a:pt x="12511" y="28003"/>
                    <a:pt x="11857" y="27858"/>
                  </a:cubicBezTo>
                  <a:lnTo>
                    <a:pt x="7565" y="26839"/>
                  </a:lnTo>
                  <a:lnTo>
                    <a:pt x="1" y="12365"/>
                  </a:ln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12" name="Google Shape;2165;p76">
              <a:extLst>
                <a:ext uri="{FF2B5EF4-FFF2-40B4-BE49-F238E27FC236}">
                  <a16:creationId xmlns:a16="http://schemas.microsoft.com/office/drawing/2014/main" id="{49607281-D2D1-AAF5-F767-2C232A30C9CF}"/>
                </a:ext>
              </a:extLst>
            </p:cNvPr>
            <p:cNvSpPr/>
            <p:nvPr/>
          </p:nvSpPr>
          <p:spPr>
            <a:xfrm>
              <a:off x="5012348" y="2624629"/>
              <a:ext cx="620965" cy="1258607"/>
            </a:xfrm>
            <a:custGeom>
              <a:avLst/>
              <a:gdLst/>
              <a:ahLst/>
              <a:cxnLst/>
              <a:rect l="l" t="t" r="r" b="b"/>
              <a:pathLst>
                <a:path w="40659" h="82410" extrusionOk="0">
                  <a:moveTo>
                    <a:pt x="17529" y="874"/>
                  </a:moveTo>
                  <a:cubicBezTo>
                    <a:pt x="17529" y="655"/>
                    <a:pt x="17747" y="437"/>
                    <a:pt x="18329" y="292"/>
                  </a:cubicBezTo>
                  <a:cubicBezTo>
                    <a:pt x="19638" y="1"/>
                    <a:pt x="21020" y="1"/>
                    <a:pt x="22330" y="292"/>
                  </a:cubicBezTo>
                  <a:cubicBezTo>
                    <a:pt x="22912" y="437"/>
                    <a:pt x="23275" y="655"/>
                    <a:pt x="23130" y="874"/>
                  </a:cubicBezTo>
                  <a:lnTo>
                    <a:pt x="23130" y="874"/>
                  </a:lnTo>
                  <a:cubicBezTo>
                    <a:pt x="37677" y="12511"/>
                    <a:pt x="40659" y="55279"/>
                    <a:pt x="37240" y="77609"/>
                  </a:cubicBezTo>
                  <a:lnTo>
                    <a:pt x="37240" y="77609"/>
                  </a:lnTo>
                  <a:cubicBezTo>
                    <a:pt x="37095" y="78700"/>
                    <a:pt x="35422" y="79791"/>
                    <a:pt x="32294" y="80664"/>
                  </a:cubicBezTo>
                  <a:cubicBezTo>
                    <a:pt x="25675" y="82410"/>
                    <a:pt x="14983" y="82410"/>
                    <a:pt x="8437" y="80664"/>
                  </a:cubicBezTo>
                  <a:cubicBezTo>
                    <a:pt x="5237" y="79791"/>
                    <a:pt x="3637" y="78700"/>
                    <a:pt x="3491" y="77609"/>
                  </a:cubicBezTo>
                  <a:lnTo>
                    <a:pt x="3491" y="77609"/>
                  </a:lnTo>
                  <a:cubicBezTo>
                    <a:pt x="0" y="55279"/>
                    <a:pt x="2982" y="12511"/>
                    <a:pt x="17529" y="874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13" name="Google Shape;2166;p76">
              <a:extLst>
                <a:ext uri="{FF2B5EF4-FFF2-40B4-BE49-F238E27FC236}">
                  <a16:creationId xmlns:a16="http://schemas.microsoft.com/office/drawing/2014/main" id="{87E37386-AE2B-C88C-CEFC-11D4C2A05DCF}"/>
                </a:ext>
              </a:extLst>
            </p:cNvPr>
            <p:cNvSpPr/>
            <p:nvPr/>
          </p:nvSpPr>
          <p:spPr>
            <a:xfrm>
              <a:off x="5009004" y="3756581"/>
              <a:ext cx="627654" cy="167753"/>
            </a:xfrm>
            <a:custGeom>
              <a:avLst/>
              <a:gdLst/>
              <a:ahLst/>
              <a:cxnLst/>
              <a:rect l="l" t="t" r="r" b="b"/>
              <a:pathLst>
                <a:path w="41097" h="10984" extrusionOk="0">
                  <a:moveTo>
                    <a:pt x="7347" y="1965"/>
                  </a:moveTo>
                  <a:cubicBezTo>
                    <a:pt x="14621" y="1"/>
                    <a:pt x="26476" y="1"/>
                    <a:pt x="33750" y="1965"/>
                  </a:cubicBezTo>
                  <a:cubicBezTo>
                    <a:pt x="41096" y="3929"/>
                    <a:pt x="41023" y="7056"/>
                    <a:pt x="33750" y="9020"/>
                  </a:cubicBezTo>
                  <a:cubicBezTo>
                    <a:pt x="26476" y="10984"/>
                    <a:pt x="14693" y="10984"/>
                    <a:pt x="7347" y="9020"/>
                  </a:cubicBezTo>
                  <a:cubicBezTo>
                    <a:pt x="1" y="7056"/>
                    <a:pt x="74" y="3929"/>
                    <a:pt x="7347" y="1965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14" name="Google Shape;2167;p76">
              <a:extLst>
                <a:ext uri="{FF2B5EF4-FFF2-40B4-BE49-F238E27FC236}">
                  <a16:creationId xmlns:a16="http://schemas.microsoft.com/office/drawing/2014/main" id="{D8DA142A-5591-9BFA-033F-C75BD393A95C}"/>
                </a:ext>
              </a:extLst>
            </p:cNvPr>
            <p:cNvSpPr/>
            <p:nvPr/>
          </p:nvSpPr>
          <p:spPr>
            <a:xfrm>
              <a:off x="4980124" y="2594634"/>
              <a:ext cx="686514" cy="985336"/>
            </a:xfrm>
            <a:custGeom>
              <a:avLst/>
              <a:gdLst/>
              <a:ahLst/>
              <a:cxnLst/>
              <a:rect l="l" t="t" r="r" b="b"/>
              <a:pathLst>
                <a:path w="44951" h="64517" extrusionOk="0">
                  <a:moveTo>
                    <a:pt x="19348" y="656"/>
                  </a:moveTo>
                  <a:cubicBezTo>
                    <a:pt x="19275" y="510"/>
                    <a:pt x="19566" y="365"/>
                    <a:pt x="20294" y="219"/>
                  </a:cubicBezTo>
                  <a:cubicBezTo>
                    <a:pt x="21748" y="1"/>
                    <a:pt x="23203" y="1"/>
                    <a:pt x="24658" y="219"/>
                  </a:cubicBezTo>
                  <a:cubicBezTo>
                    <a:pt x="25312" y="365"/>
                    <a:pt x="25603" y="510"/>
                    <a:pt x="25531" y="656"/>
                  </a:cubicBezTo>
                  <a:lnTo>
                    <a:pt x="25531" y="656"/>
                  </a:lnTo>
                  <a:cubicBezTo>
                    <a:pt x="41678" y="9747"/>
                    <a:pt x="44951" y="43278"/>
                    <a:pt x="41096" y="60735"/>
                  </a:cubicBezTo>
                  <a:lnTo>
                    <a:pt x="41096" y="60735"/>
                  </a:lnTo>
                  <a:cubicBezTo>
                    <a:pt x="40951" y="61680"/>
                    <a:pt x="39132" y="62480"/>
                    <a:pt x="35641" y="63135"/>
                  </a:cubicBezTo>
                  <a:cubicBezTo>
                    <a:pt x="26913" y="64517"/>
                    <a:pt x="18039" y="64517"/>
                    <a:pt x="9311" y="63135"/>
                  </a:cubicBezTo>
                  <a:cubicBezTo>
                    <a:pt x="5820" y="62480"/>
                    <a:pt x="4001" y="61608"/>
                    <a:pt x="3856" y="60735"/>
                  </a:cubicBezTo>
                  <a:lnTo>
                    <a:pt x="3856" y="60735"/>
                  </a:lnTo>
                  <a:cubicBezTo>
                    <a:pt x="1" y="43278"/>
                    <a:pt x="3274" y="9747"/>
                    <a:pt x="19348" y="656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15" name="Google Shape;2168;p76">
              <a:extLst>
                <a:ext uri="{FF2B5EF4-FFF2-40B4-BE49-F238E27FC236}">
                  <a16:creationId xmlns:a16="http://schemas.microsoft.com/office/drawing/2014/main" id="{553B4F07-1715-7E51-320E-F5F1642B5AD6}"/>
                </a:ext>
              </a:extLst>
            </p:cNvPr>
            <p:cNvSpPr/>
            <p:nvPr/>
          </p:nvSpPr>
          <p:spPr>
            <a:xfrm>
              <a:off x="5098989" y="1912579"/>
              <a:ext cx="447683" cy="986451"/>
            </a:xfrm>
            <a:custGeom>
              <a:avLst/>
              <a:gdLst/>
              <a:ahLst/>
              <a:cxnLst/>
              <a:rect l="l" t="t" r="r" b="b"/>
              <a:pathLst>
                <a:path w="29313" h="64590" extrusionOk="0">
                  <a:moveTo>
                    <a:pt x="12656" y="728"/>
                  </a:moveTo>
                  <a:cubicBezTo>
                    <a:pt x="12656" y="510"/>
                    <a:pt x="12802" y="364"/>
                    <a:pt x="13238" y="219"/>
                  </a:cubicBezTo>
                  <a:cubicBezTo>
                    <a:pt x="14184" y="1"/>
                    <a:pt x="15129" y="1"/>
                    <a:pt x="16075" y="219"/>
                  </a:cubicBezTo>
                  <a:cubicBezTo>
                    <a:pt x="16511" y="364"/>
                    <a:pt x="16729" y="510"/>
                    <a:pt x="16729" y="728"/>
                  </a:cubicBezTo>
                  <a:lnTo>
                    <a:pt x="16729" y="728"/>
                  </a:lnTo>
                  <a:cubicBezTo>
                    <a:pt x="27203" y="9820"/>
                    <a:pt x="29313" y="43278"/>
                    <a:pt x="26840" y="60807"/>
                  </a:cubicBezTo>
                  <a:lnTo>
                    <a:pt x="26840" y="60807"/>
                  </a:lnTo>
                  <a:cubicBezTo>
                    <a:pt x="26767" y="61680"/>
                    <a:pt x="25530" y="62553"/>
                    <a:pt x="23276" y="63207"/>
                  </a:cubicBezTo>
                  <a:cubicBezTo>
                    <a:pt x="17602" y="64589"/>
                    <a:pt x="11711" y="64589"/>
                    <a:pt x="6037" y="63207"/>
                  </a:cubicBezTo>
                  <a:cubicBezTo>
                    <a:pt x="3783" y="62553"/>
                    <a:pt x="2619" y="61680"/>
                    <a:pt x="2546" y="60807"/>
                  </a:cubicBezTo>
                  <a:lnTo>
                    <a:pt x="2546" y="60807"/>
                  </a:lnTo>
                  <a:cubicBezTo>
                    <a:pt x="0" y="43351"/>
                    <a:pt x="2110" y="9820"/>
                    <a:pt x="12656" y="728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16" name="Google Shape;2169;p76">
              <a:extLst>
                <a:ext uri="{FF2B5EF4-FFF2-40B4-BE49-F238E27FC236}">
                  <a16:creationId xmlns:a16="http://schemas.microsoft.com/office/drawing/2014/main" id="{E3197726-6DB1-907E-2201-4B92CA33B886}"/>
                </a:ext>
              </a:extLst>
            </p:cNvPr>
            <p:cNvSpPr/>
            <p:nvPr/>
          </p:nvSpPr>
          <p:spPr>
            <a:xfrm>
              <a:off x="5138973" y="2632403"/>
              <a:ext cx="383263" cy="855367"/>
            </a:xfrm>
            <a:custGeom>
              <a:avLst/>
              <a:gdLst/>
              <a:ahLst/>
              <a:cxnLst/>
              <a:rect l="l" t="t" r="r" b="b"/>
              <a:pathLst>
                <a:path w="25095" h="56007" extrusionOk="0">
                  <a:moveTo>
                    <a:pt x="25094" y="40733"/>
                  </a:moveTo>
                  <a:cubicBezTo>
                    <a:pt x="25094" y="54480"/>
                    <a:pt x="19494" y="56007"/>
                    <a:pt x="12511" y="56007"/>
                  </a:cubicBezTo>
                  <a:cubicBezTo>
                    <a:pt x="5601" y="56007"/>
                    <a:pt x="1" y="54480"/>
                    <a:pt x="1" y="40733"/>
                  </a:cubicBezTo>
                  <a:cubicBezTo>
                    <a:pt x="1" y="26986"/>
                    <a:pt x="5601" y="1"/>
                    <a:pt x="12584" y="1"/>
                  </a:cubicBezTo>
                  <a:cubicBezTo>
                    <a:pt x="19567" y="1"/>
                    <a:pt x="25094" y="26986"/>
                    <a:pt x="25094" y="40733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17" name="Google Shape;2170;p76">
              <a:extLst>
                <a:ext uri="{FF2B5EF4-FFF2-40B4-BE49-F238E27FC236}">
                  <a16:creationId xmlns:a16="http://schemas.microsoft.com/office/drawing/2014/main" id="{419FE981-16F4-DD2F-7234-FEC6184B23D9}"/>
                </a:ext>
              </a:extLst>
            </p:cNvPr>
            <p:cNvSpPr/>
            <p:nvPr/>
          </p:nvSpPr>
          <p:spPr>
            <a:xfrm>
              <a:off x="5098989" y="1912579"/>
              <a:ext cx="447683" cy="986451"/>
            </a:xfrm>
            <a:custGeom>
              <a:avLst/>
              <a:gdLst/>
              <a:ahLst/>
              <a:cxnLst/>
              <a:rect l="l" t="t" r="r" b="b"/>
              <a:pathLst>
                <a:path w="29313" h="64590" fill="none" extrusionOk="0">
                  <a:moveTo>
                    <a:pt x="12656" y="728"/>
                  </a:moveTo>
                  <a:cubicBezTo>
                    <a:pt x="12656" y="510"/>
                    <a:pt x="12802" y="364"/>
                    <a:pt x="13238" y="219"/>
                  </a:cubicBezTo>
                  <a:cubicBezTo>
                    <a:pt x="14184" y="1"/>
                    <a:pt x="15129" y="1"/>
                    <a:pt x="16075" y="219"/>
                  </a:cubicBezTo>
                  <a:cubicBezTo>
                    <a:pt x="16511" y="364"/>
                    <a:pt x="16729" y="510"/>
                    <a:pt x="16729" y="728"/>
                  </a:cubicBezTo>
                  <a:lnTo>
                    <a:pt x="16729" y="728"/>
                  </a:lnTo>
                  <a:cubicBezTo>
                    <a:pt x="27203" y="9820"/>
                    <a:pt x="29313" y="43278"/>
                    <a:pt x="26840" y="60807"/>
                  </a:cubicBezTo>
                  <a:lnTo>
                    <a:pt x="26840" y="60807"/>
                  </a:lnTo>
                  <a:cubicBezTo>
                    <a:pt x="26767" y="61680"/>
                    <a:pt x="25530" y="62553"/>
                    <a:pt x="23276" y="63207"/>
                  </a:cubicBezTo>
                  <a:cubicBezTo>
                    <a:pt x="17602" y="64589"/>
                    <a:pt x="11711" y="64589"/>
                    <a:pt x="6037" y="63207"/>
                  </a:cubicBezTo>
                  <a:cubicBezTo>
                    <a:pt x="3783" y="62553"/>
                    <a:pt x="2619" y="61680"/>
                    <a:pt x="2546" y="60807"/>
                  </a:cubicBezTo>
                  <a:lnTo>
                    <a:pt x="2546" y="60807"/>
                  </a:lnTo>
                  <a:cubicBezTo>
                    <a:pt x="0" y="43351"/>
                    <a:pt x="2110" y="9820"/>
                    <a:pt x="12656" y="728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18" name="Google Shape;2171;p76">
              <a:extLst>
                <a:ext uri="{FF2B5EF4-FFF2-40B4-BE49-F238E27FC236}">
                  <a16:creationId xmlns:a16="http://schemas.microsoft.com/office/drawing/2014/main" id="{B37F0297-5216-05BC-DC07-536A6A56401A}"/>
                </a:ext>
              </a:extLst>
            </p:cNvPr>
            <p:cNvSpPr/>
            <p:nvPr/>
          </p:nvSpPr>
          <p:spPr>
            <a:xfrm>
              <a:off x="5180086" y="3063423"/>
              <a:ext cx="286604" cy="399910"/>
            </a:xfrm>
            <a:custGeom>
              <a:avLst/>
              <a:gdLst/>
              <a:ahLst/>
              <a:cxnLst/>
              <a:rect l="l" t="t" r="r" b="b"/>
              <a:pathLst>
                <a:path w="18766" h="26185" extrusionOk="0">
                  <a:moveTo>
                    <a:pt x="9383" y="0"/>
                  </a:moveTo>
                  <a:cubicBezTo>
                    <a:pt x="4146" y="0"/>
                    <a:pt x="0" y="5819"/>
                    <a:pt x="0" y="13092"/>
                  </a:cubicBezTo>
                  <a:cubicBezTo>
                    <a:pt x="0" y="20293"/>
                    <a:pt x="4146" y="26185"/>
                    <a:pt x="9383" y="26185"/>
                  </a:cubicBezTo>
                  <a:cubicBezTo>
                    <a:pt x="14547" y="26185"/>
                    <a:pt x="18766" y="20293"/>
                    <a:pt x="18766" y="13092"/>
                  </a:cubicBezTo>
                  <a:cubicBezTo>
                    <a:pt x="18766" y="5819"/>
                    <a:pt x="14547" y="0"/>
                    <a:pt x="9383" y="0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19" name="Google Shape;2172;p76">
              <a:extLst>
                <a:ext uri="{FF2B5EF4-FFF2-40B4-BE49-F238E27FC236}">
                  <a16:creationId xmlns:a16="http://schemas.microsoft.com/office/drawing/2014/main" id="{50249E50-37D5-25CB-4122-622511B72DDB}"/>
                </a:ext>
              </a:extLst>
            </p:cNvPr>
            <p:cNvSpPr/>
            <p:nvPr/>
          </p:nvSpPr>
          <p:spPr>
            <a:xfrm>
              <a:off x="5287265" y="1883884"/>
              <a:ext cx="71109" cy="39999"/>
            </a:xfrm>
            <a:custGeom>
              <a:avLst/>
              <a:gdLst/>
              <a:ahLst/>
              <a:cxnLst/>
              <a:rect l="l" t="t" r="r" b="b"/>
              <a:pathLst>
                <a:path w="4656" h="2619" extrusionOk="0">
                  <a:moveTo>
                    <a:pt x="3928" y="2401"/>
                  </a:moveTo>
                  <a:cubicBezTo>
                    <a:pt x="2837" y="2619"/>
                    <a:pt x="1746" y="2619"/>
                    <a:pt x="728" y="2401"/>
                  </a:cubicBezTo>
                  <a:cubicBezTo>
                    <a:pt x="0" y="2255"/>
                    <a:pt x="1819" y="0"/>
                    <a:pt x="2328" y="0"/>
                  </a:cubicBezTo>
                  <a:cubicBezTo>
                    <a:pt x="2764" y="0"/>
                    <a:pt x="4655" y="2182"/>
                    <a:pt x="3928" y="2401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20" name="Google Shape;2173;p76">
              <a:extLst>
                <a:ext uri="{FF2B5EF4-FFF2-40B4-BE49-F238E27FC236}">
                  <a16:creationId xmlns:a16="http://schemas.microsoft.com/office/drawing/2014/main" id="{DE7A6716-C3A5-D66A-A48A-815C4E28846A}"/>
                </a:ext>
              </a:extLst>
            </p:cNvPr>
            <p:cNvSpPr/>
            <p:nvPr/>
          </p:nvSpPr>
          <p:spPr>
            <a:xfrm>
              <a:off x="5204522" y="3096748"/>
              <a:ext cx="237732" cy="332146"/>
            </a:xfrm>
            <a:custGeom>
              <a:avLst/>
              <a:gdLst/>
              <a:ahLst/>
              <a:cxnLst/>
              <a:rect l="l" t="t" r="r" b="b"/>
              <a:pathLst>
                <a:path w="15566" h="21748" extrusionOk="0">
                  <a:moveTo>
                    <a:pt x="15565" y="10910"/>
                  </a:moveTo>
                  <a:cubicBezTo>
                    <a:pt x="15565" y="16875"/>
                    <a:pt x="12074" y="21748"/>
                    <a:pt x="7783" y="21748"/>
                  </a:cubicBezTo>
                  <a:cubicBezTo>
                    <a:pt x="3419" y="21748"/>
                    <a:pt x="0" y="16875"/>
                    <a:pt x="0" y="10910"/>
                  </a:cubicBezTo>
                  <a:cubicBezTo>
                    <a:pt x="0" y="4873"/>
                    <a:pt x="3419" y="0"/>
                    <a:pt x="7783" y="0"/>
                  </a:cubicBezTo>
                  <a:cubicBezTo>
                    <a:pt x="12074" y="0"/>
                    <a:pt x="15565" y="4873"/>
                    <a:pt x="15565" y="10910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21" name="Google Shape;2174;p76">
              <a:extLst>
                <a:ext uri="{FF2B5EF4-FFF2-40B4-BE49-F238E27FC236}">
                  <a16:creationId xmlns:a16="http://schemas.microsoft.com/office/drawing/2014/main" id="{BEF5F45E-55D8-BF4B-5107-9130B86A447C}"/>
                </a:ext>
              </a:extLst>
            </p:cNvPr>
            <p:cNvSpPr/>
            <p:nvPr/>
          </p:nvSpPr>
          <p:spPr>
            <a:xfrm>
              <a:off x="5077883" y="3695491"/>
              <a:ext cx="31110" cy="65550"/>
            </a:xfrm>
            <a:custGeom>
              <a:avLst/>
              <a:gdLst/>
              <a:ahLst/>
              <a:cxnLst/>
              <a:rect l="l" t="t" r="r" b="b"/>
              <a:pathLst>
                <a:path w="2037" h="4292" extrusionOk="0">
                  <a:moveTo>
                    <a:pt x="2037" y="2110"/>
                  </a:moveTo>
                  <a:cubicBezTo>
                    <a:pt x="2037" y="3346"/>
                    <a:pt x="1601" y="4292"/>
                    <a:pt x="1019" y="4292"/>
                  </a:cubicBezTo>
                  <a:cubicBezTo>
                    <a:pt x="437" y="4292"/>
                    <a:pt x="0" y="3346"/>
                    <a:pt x="0" y="2110"/>
                  </a:cubicBezTo>
                  <a:cubicBezTo>
                    <a:pt x="0" y="946"/>
                    <a:pt x="437" y="0"/>
                    <a:pt x="1019" y="0"/>
                  </a:cubicBezTo>
                  <a:cubicBezTo>
                    <a:pt x="1601" y="0"/>
                    <a:pt x="2037" y="946"/>
                    <a:pt x="2037" y="2110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22" name="Google Shape;2175;p76">
              <a:extLst>
                <a:ext uri="{FF2B5EF4-FFF2-40B4-BE49-F238E27FC236}">
                  <a16:creationId xmlns:a16="http://schemas.microsoft.com/office/drawing/2014/main" id="{348DB739-AF9E-1858-4FEA-5EEE18628DCA}"/>
                </a:ext>
              </a:extLst>
            </p:cNvPr>
            <p:cNvSpPr/>
            <p:nvPr/>
          </p:nvSpPr>
          <p:spPr>
            <a:xfrm>
              <a:off x="5177857" y="3724371"/>
              <a:ext cx="32225" cy="65550"/>
            </a:xfrm>
            <a:custGeom>
              <a:avLst/>
              <a:gdLst/>
              <a:ahLst/>
              <a:cxnLst/>
              <a:rect l="l" t="t" r="r" b="b"/>
              <a:pathLst>
                <a:path w="2110" h="4292" extrusionOk="0">
                  <a:moveTo>
                    <a:pt x="2110" y="2183"/>
                  </a:moveTo>
                  <a:cubicBezTo>
                    <a:pt x="2110" y="3346"/>
                    <a:pt x="1601" y="4292"/>
                    <a:pt x="1092" y="4292"/>
                  </a:cubicBezTo>
                  <a:cubicBezTo>
                    <a:pt x="510" y="4292"/>
                    <a:pt x="1" y="3346"/>
                    <a:pt x="1" y="2183"/>
                  </a:cubicBezTo>
                  <a:cubicBezTo>
                    <a:pt x="1" y="946"/>
                    <a:pt x="510" y="1"/>
                    <a:pt x="1092" y="1"/>
                  </a:cubicBezTo>
                  <a:cubicBezTo>
                    <a:pt x="1601" y="1"/>
                    <a:pt x="2110" y="946"/>
                    <a:pt x="2110" y="2183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23" name="Google Shape;2176;p76">
              <a:extLst>
                <a:ext uri="{FF2B5EF4-FFF2-40B4-BE49-F238E27FC236}">
                  <a16:creationId xmlns:a16="http://schemas.microsoft.com/office/drawing/2014/main" id="{108E81B3-2CD9-D220-EB2B-1D2C352B4129}"/>
                </a:ext>
              </a:extLst>
            </p:cNvPr>
            <p:cNvSpPr/>
            <p:nvPr/>
          </p:nvSpPr>
          <p:spPr>
            <a:xfrm>
              <a:off x="5435580" y="3724371"/>
              <a:ext cx="32225" cy="65550"/>
            </a:xfrm>
            <a:custGeom>
              <a:avLst/>
              <a:gdLst/>
              <a:ahLst/>
              <a:cxnLst/>
              <a:rect l="l" t="t" r="r" b="b"/>
              <a:pathLst>
                <a:path w="2110" h="4292" extrusionOk="0">
                  <a:moveTo>
                    <a:pt x="2109" y="2183"/>
                  </a:moveTo>
                  <a:cubicBezTo>
                    <a:pt x="2109" y="3346"/>
                    <a:pt x="1600" y="4292"/>
                    <a:pt x="1018" y="4292"/>
                  </a:cubicBezTo>
                  <a:cubicBezTo>
                    <a:pt x="509" y="4292"/>
                    <a:pt x="0" y="3346"/>
                    <a:pt x="0" y="2183"/>
                  </a:cubicBezTo>
                  <a:cubicBezTo>
                    <a:pt x="0" y="946"/>
                    <a:pt x="509" y="1"/>
                    <a:pt x="1018" y="1"/>
                  </a:cubicBezTo>
                  <a:cubicBezTo>
                    <a:pt x="1600" y="1"/>
                    <a:pt x="2109" y="946"/>
                    <a:pt x="2109" y="2183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24" name="Google Shape;2177;p76">
              <a:extLst>
                <a:ext uri="{FF2B5EF4-FFF2-40B4-BE49-F238E27FC236}">
                  <a16:creationId xmlns:a16="http://schemas.microsoft.com/office/drawing/2014/main" id="{1B3FAF4E-6D33-2E14-D0E5-6D213153D9DF}"/>
                </a:ext>
              </a:extLst>
            </p:cNvPr>
            <p:cNvSpPr/>
            <p:nvPr/>
          </p:nvSpPr>
          <p:spPr>
            <a:xfrm>
              <a:off x="5532209" y="3695491"/>
              <a:ext cx="31125" cy="65550"/>
            </a:xfrm>
            <a:custGeom>
              <a:avLst/>
              <a:gdLst/>
              <a:ahLst/>
              <a:cxnLst/>
              <a:rect l="l" t="t" r="r" b="b"/>
              <a:pathLst>
                <a:path w="2038" h="4292" extrusionOk="0">
                  <a:moveTo>
                    <a:pt x="2038" y="2110"/>
                  </a:moveTo>
                  <a:cubicBezTo>
                    <a:pt x="2038" y="3346"/>
                    <a:pt x="1601" y="4292"/>
                    <a:pt x="1019" y="4292"/>
                  </a:cubicBezTo>
                  <a:cubicBezTo>
                    <a:pt x="437" y="4292"/>
                    <a:pt x="1" y="3346"/>
                    <a:pt x="1" y="2110"/>
                  </a:cubicBezTo>
                  <a:cubicBezTo>
                    <a:pt x="1" y="946"/>
                    <a:pt x="437" y="0"/>
                    <a:pt x="1019" y="0"/>
                  </a:cubicBezTo>
                  <a:cubicBezTo>
                    <a:pt x="1601" y="0"/>
                    <a:pt x="2038" y="946"/>
                    <a:pt x="2038" y="2110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  <p:sp>
          <p:nvSpPr>
            <p:cNvPr id="625" name="Google Shape;2178;p76">
              <a:extLst>
                <a:ext uri="{FF2B5EF4-FFF2-40B4-BE49-F238E27FC236}">
                  <a16:creationId xmlns:a16="http://schemas.microsoft.com/office/drawing/2014/main" id="{F119430F-844A-EAC8-7843-58A0324D4600}"/>
                </a:ext>
              </a:extLst>
            </p:cNvPr>
            <p:cNvSpPr/>
            <p:nvPr/>
          </p:nvSpPr>
          <p:spPr>
            <a:xfrm>
              <a:off x="5312270" y="3619953"/>
              <a:ext cx="39999" cy="546557"/>
            </a:xfrm>
            <a:custGeom>
              <a:avLst/>
              <a:gdLst/>
              <a:ahLst/>
              <a:cxnLst/>
              <a:rect l="l" t="t" r="r" b="b"/>
              <a:pathLst>
                <a:path w="2619" h="35787" extrusionOk="0">
                  <a:moveTo>
                    <a:pt x="2619" y="146"/>
                  </a:moveTo>
                  <a:cubicBezTo>
                    <a:pt x="2619" y="73"/>
                    <a:pt x="2546" y="0"/>
                    <a:pt x="2473" y="0"/>
                  </a:cubicBezTo>
                  <a:lnTo>
                    <a:pt x="219" y="0"/>
                  </a:lnTo>
                  <a:cubicBezTo>
                    <a:pt x="73" y="0"/>
                    <a:pt x="0" y="73"/>
                    <a:pt x="0" y="146"/>
                  </a:cubicBezTo>
                  <a:lnTo>
                    <a:pt x="0" y="35641"/>
                  </a:lnTo>
                  <a:cubicBezTo>
                    <a:pt x="0" y="35713"/>
                    <a:pt x="73" y="35786"/>
                    <a:pt x="219" y="35786"/>
                  </a:cubicBezTo>
                  <a:lnTo>
                    <a:pt x="2473" y="35786"/>
                  </a:lnTo>
                  <a:cubicBezTo>
                    <a:pt x="2546" y="35786"/>
                    <a:pt x="2619" y="35713"/>
                    <a:pt x="2619" y="35641"/>
                  </a:cubicBezTo>
                  <a:close/>
                </a:path>
              </a:pathLst>
            </a:cu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dirty="0"/>
            </a:p>
          </p:txBody>
        </p:sp>
      </p:grpSp>
      <p:sp>
        <p:nvSpPr>
          <p:cNvPr id="9" name="Untertitel 3">
            <a:extLst>
              <a:ext uri="{FF2B5EF4-FFF2-40B4-BE49-F238E27FC236}">
                <a16:creationId xmlns:a16="http://schemas.microsoft.com/office/drawing/2014/main" id="{AC06FB57-D543-02F7-C00A-0FEBA50D0F3A}"/>
              </a:ext>
            </a:extLst>
          </p:cNvPr>
          <p:cNvSpPr txBox="1">
            <a:spLocks/>
          </p:cNvSpPr>
          <p:nvPr/>
        </p:nvSpPr>
        <p:spPr>
          <a:xfrm>
            <a:off x="2640292" y="2307454"/>
            <a:ext cx="3435505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algn="l"/>
            <a:r>
              <a:rPr lang="de-DE" sz="1200" dirty="0"/>
              <a:t>KI-Tools: </a:t>
            </a:r>
            <a:r>
              <a:rPr lang="de-DE" sz="1200" dirty="0" err="1"/>
              <a:t>ChatGPT</a:t>
            </a:r>
            <a:r>
              <a:rPr lang="de-DE" sz="1200" dirty="0"/>
              <a:t>, Copilot</a:t>
            </a:r>
            <a:endParaRPr lang="de-DE" sz="16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41A3F0-8EA5-FB9F-00FB-DB2566E6C0AE}"/>
              </a:ext>
            </a:extLst>
          </p:cNvPr>
          <p:cNvSpPr txBox="1"/>
          <p:nvPr/>
        </p:nvSpPr>
        <p:spPr>
          <a:xfrm>
            <a:off x="2894265" y="2966701"/>
            <a:ext cx="740412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pace Mono" panose="020B0604020202020204" charset="0"/>
              </a:rPr>
              <a:t>Stackoverflow</a:t>
            </a:r>
            <a:endParaRPr lang="de-DE" sz="1200" dirty="0"/>
          </a:p>
        </p:txBody>
      </p:sp>
      <p:sp>
        <p:nvSpPr>
          <p:cNvPr id="14" name="Untertitel 3">
            <a:extLst>
              <a:ext uri="{FF2B5EF4-FFF2-40B4-BE49-F238E27FC236}">
                <a16:creationId xmlns:a16="http://schemas.microsoft.com/office/drawing/2014/main" id="{DE98CE6C-18CA-BA66-9D70-C07009E36A3D}"/>
              </a:ext>
            </a:extLst>
          </p:cNvPr>
          <p:cNvSpPr txBox="1">
            <a:spLocks/>
          </p:cNvSpPr>
          <p:nvPr/>
        </p:nvSpPr>
        <p:spPr>
          <a:xfrm>
            <a:off x="2659782" y="2612607"/>
            <a:ext cx="2009824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algn="l"/>
            <a:r>
              <a:rPr lang="de-DE" sz="1200" dirty="0"/>
              <a:t>Spring.io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90425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7876"/>
    </mc:Choice>
    <mc:Fallback xmlns="">
      <p:transition advTm="17876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E5301C-07EB-8C69-9B93-5EAE9B243F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Dank!</a:t>
            </a:r>
          </a:p>
        </p:txBody>
      </p:sp>
    </p:spTree>
    <p:extLst>
      <p:ext uri="{BB962C8B-B14F-4D97-AF65-F5344CB8AC3E}">
        <p14:creationId xmlns:p14="http://schemas.microsoft.com/office/powerpoint/2010/main" val="1150625360"/>
      </p:ext>
    </p:extLst>
  </p:cSld>
  <p:clrMapOvr>
    <a:masterClrMapping/>
  </p:clrMapOvr>
  <p:transition advTm="3525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>
          <a:extLst>
            <a:ext uri="{FF2B5EF4-FFF2-40B4-BE49-F238E27FC236}">
              <a16:creationId xmlns:a16="http://schemas.microsoft.com/office/drawing/2014/main" id="{AE8D6DBC-5404-2CFE-EB28-2EEF303D7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2">
            <a:extLst>
              <a:ext uri="{FF2B5EF4-FFF2-40B4-BE49-F238E27FC236}">
                <a16:creationId xmlns:a16="http://schemas.microsoft.com/office/drawing/2014/main" id="{CF9F48CB-F564-425E-B6EF-1353500B6C7B}"/>
              </a:ext>
            </a:extLst>
          </p:cNvPr>
          <p:cNvSpPr/>
          <p:nvPr/>
        </p:nvSpPr>
        <p:spPr>
          <a:xfrm>
            <a:off x="2357421" y="1527864"/>
            <a:ext cx="769355" cy="69055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42">
            <a:extLst>
              <a:ext uri="{FF2B5EF4-FFF2-40B4-BE49-F238E27FC236}">
                <a16:creationId xmlns:a16="http://schemas.microsoft.com/office/drawing/2014/main" id="{1F29C2E4-B3A1-2463-3301-E459D8334888}"/>
              </a:ext>
            </a:extLst>
          </p:cNvPr>
          <p:cNvSpPr/>
          <p:nvPr/>
        </p:nvSpPr>
        <p:spPr>
          <a:xfrm>
            <a:off x="2357421" y="3387278"/>
            <a:ext cx="769355" cy="69055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2">
            <a:extLst>
              <a:ext uri="{FF2B5EF4-FFF2-40B4-BE49-F238E27FC236}">
                <a16:creationId xmlns:a16="http://schemas.microsoft.com/office/drawing/2014/main" id="{889EE871-927D-E241-2949-937E6FAE55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78635" y="449734"/>
            <a:ext cx="2883943" cy="6835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Gliederung</a:t>
            </a:r>
            <a:endParaRPr/>
          </a:p>
        </p:txBody>
      </p:sp>
      <p:sp>
        <p:nvSpPr>
          <p:cNvPr id="469" name="Google Shape;469;p42">
            <a:extLst>
              <a:ext uri="{FF2B5EF4-FFF2-40B4-BE49-F238E27FC236}">
                <a16:creationId xmlns:a16="http://schemas.microsoft.com/office/drawing/2014/main" id="{E3FE9EEE-B6F9-A6C2-2337-100B7CBEEB2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354575" y="1534914"/>
            <a:ext cx="762577" cy="6764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1" name="Google Shape;471;p42">
            <a:extLst>
              <a:ext uri="{FF2B5EF4-FFF2-40B4-BE49-F238E27FC236}">
                <a16:creationId xmlns:a16="http://schemas.microsoft.com/office/drawing/2014/main" id="{883C7073-C3DD-018A-EB1E-C5A8B88BC4E7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2357417" y="3387278"/>
            <a:ext cx="769355" cy="6905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42">
            <a:extLst>
              <a:ext uri="{FF2B5EF4-FFF2-40B4-BE49-F238E27FC236}">
                <a16:creationId xmlns:a16="http://schemas.microsoft.com/office/drawing/2014/main" id="{6D861ECE-85AF-5B98-D3F6-C57BBF01502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Google Shape;464;p42">
            <a:extLst>
              <a:ext uri="{FF2B5EF4-FFF2-40B4-BE49-F238E27FC236}">
                <a16:creationId xmlns:a16="http://schemas.microsoft.com/office/drawing/2014/main" id="{47C05945-A8E3-D78C-2EE3-98CC9EDFB036}"/>
              </a:ext>
            </a:extLst>
          </p:cNvPr>
          <p:cNvSpPr/>
          <p:nvPr/>
        </p:nvSpPr>
        <p:spPr>
          <a:xfrm>
            <a:off x="2357421" y="2457571"/>
            <a:ext cx="769355" cy="69055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42">
            <a:extLst>
              <a:ext uri="{FF2B5EF4-FFF2-40B4-BE49-F238E27FC236}">
                <a16:creationId xmlns:a16="http://schemas.microsoft.com/office/drawing/2014/main" id="{8608DACD-25A3-406D-5BC5-04ED76944924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2357417" y="2457571"/>
            <a:ext cx="762577" cy="6835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" name="Google Shape;477;p42">
            <a:extLst>
              <a:ext uri="{FF2B5EF4-FFF2-40B4-BE49-F238E27FC236}">
                <a16:creationId xmlns:a16="http://schemas.microsoft.com/office/drawing/2014/main" id="{D7FE37E1-EECD-8499-F0B6-6B06B76B3401}"/>
              </a:ext>
            </a:extLst>
          </p:cNvPr>
          <p:cNvSpPr txBox="1">
            <a:spLocks/>
          </p:cNvSpPr>
          <p:nvPr/>
        </p:nvSpPr>
        <p:spPr>
          <a:xfrm>
            <a:off x="3126774" y="1524339"/>
            <a:ext cx="2883943" cy="69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 algn="l"/>
            <a:r>
              <a:rPr lang="de-DE" sz="1800"/>
              <a:t>Projektvorstellung</a:t>
            </a:r>
          </a:p>
        </p:txBody>
      </p:sp>
      <p:sp>
        <p:nvSpPr>
          <p:cNvPr id="31" name="Google Shape;477;p42">
            <a:extLst>
              <a:ext uri="{FF2B5EF4-FFF2-40B4-BE49-F238E27FC236}">
                <a16:creationId xmlns:a16="http://schemas.microsoft.com/office/drawing/2014/main" id="{89329F92-8D20-E9E0-C205-54132B33B96E}"/>
              </a:ext>
            </a:extLst>
          </p:cNvPr>
          <p:cNvSpPr txBox="1">
            <a:spLocks/>
          </p:cNvSpPr>
          <p:nvPr/>
        </p:nvSpPr>
        <p:spPr>
          <a:xfrm>
            <a:off x="3119994" y="2457571"/>
            <a:ext cx="2883943" cy="68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 algn="l"/>
            <a:r>
              <a:rPr lang="de-DE" sz="1800"/>
              <a:t>Realisierung</a:t>
            </a:r>
          </a:p>
        </p:txBody>
      </p:sp>
      <p:sp>
        <p:nvSpPr>
          <p:cNvPr id="32" name="Google Shape;477;p42">
            <a:extLst>
              <a:ext uri="{FF2B5EF4-FFF2-40B4-BE49-F238E27FC236}">
                <a16:creationId xmlns:a16="http://schemas.microsoft.com/office/drawing/2014/main" id="{AD398A50-3934-F3F5-27E8-E3E483294296}"/>
              </a:ext>
            </a:extLst>
          </p:cNvPr>
          <p:cNvSpPr txBox="1">
            <a:spLocks/>
          </p:cNvSpPr>
          <p:nvPr/>
        </p:nvSpPr>
        <p:spPr>
          <a:xfrm>
            <a:off x="3126773" y="3475390"/>
            <a:ext cx="2883943" cy="68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 algn="l"/>
            <a:r>
              <a:rPr lang="de-DE" sz="1800"/>
              <a:t>Demo</a:t>
            </a:r>
          </a:p>
        </p:txBody>
      </p:sp>
      <p:sp>
        <p:nvSpPr>
          <p:cNvPr id="33" name="Google Shape;477;p42">
            <a:extLst>
              <a:ext uri="{FF2B5EF4-FFF2-40B4-BE49-F238E27FC236}">
                <a16:creationId xmlns:a16="http://schemas.microsoft.com/office/drawing/2014/main" id="{DEE2C500-9566-D2F6-CDD9-D209696C2023}"/>
              </a:ext>
            </a:extLst>
          </p:cNvPr>
          <p:cNvSpPr txBox="1">
            <a:spLocks/>
          </p:cNvSpPr>
          <p:nvPr/>
        </p:nvSpPr>
        <p:spPr>
          <a:xfrm>
            <a:off x="6783776" y="1524339"/>
            <a:ext cx="2834882" cy="68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 algn="l"/>
            <a:r>
              <a:rPr lang="de-DE" sz="1800"/>
              <a:t>Misserfolge</a:t>
            </a:r>
          </a:p>
        </p:txBody>
      </p:sp>
      <p:sp>
        <p:nvSpPr>
          <p:cNvPr id="34" name="Google Shape;477;p42">
            <a:extLst>
              <a:ext uri="{FF2B5EF4-FFF2-40B4-BE49-F238E27FC236}">
                <a16:creationId xmlns:a16="http://schemas.microsoft.com/office/drawing/2014/main" id="{2F8F9DA3-E4C2-E84D-32BD-F8F8EBE9E322}"/>
              </a:ext>
            </a:extLst>
          </p:cNvPr>
          <p:cNvSpPr txBox="1">
            <a:spLocks/>
          </p:cNvSpPr>
          <p:nvPr/>
        </p:nvSpPr>
        <p:spPr>
          <a:xfrm>
            <a:off x="6774148" y="2450521"/>
            <a:ext cx="2408834" cy="69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 algn="l"/>
            <a:r>
              <a:rPr lang="de-DE" sz="1800"/>
              <a:t>Verbesserungen</a:t>
            </a:r>
          </a:p>
        </p:txBody>
      </p:sp>
      <p:sp>
        <p:nvSpPr>
          <p:cNvPr id="35" name="Google Shape;477;p42">
            <a:extLst>
              <a:ext uri="{FF2B5EF4-FFF2-40B4-BE49-F238E27FC236}">
                <a16:creationId xmlns:a16="http://schemas.microsoft.com/office/drawing/2014/main" id="{8C9E9365-6031-C0F8-4BB5-97BF8DFC4DA4}"/>
              </a:ext>
            </a:extLst>
          </p:cNvPr>
          <p:cNvSpPr txBox="1">
            <a:spLocks/>
          </p:cNvSpPr>
          <p:nvPr/>
        </p:nvSpPr>
        <p:spPr>
          <a:xfrm>
            <a:off x="6801531" y="3383753"/>
            <a:ext cx="1213833" cy="69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1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 algn="l"/>
            <a:r>
              <a:rPr lang="de-DE" sz="1800"/>
              <a:t>Fazit</a:t>
            </a:r>
          </a:p>
        </p:txBody>
      </p:sp>
      <p:sp>
        <p:nvSpPr>
          <p:cNvPr id="36" name="Google Shape;464;p42">
            <a:extLst>
              <a:ext uri="{FF2B5EF4-FFF2-40B4-BE49-F238E27FC236}">
                <a16:creationId xmlns:a16="http://schemas.microsoft.com/office/drawing/2014/main" id="{4E00E55F-D9CB-D63B-9AA5-FBD3F48D1ABA}"/>
              </a:ext>
            </a:extLst>
          </p:cNvPr>
          <p:cNvSpPr/>
          <p:nvPr/>
        </p:nvSpPr>
        <p:spPr>
          <a:xfrm>
            <a:off x="6004797" y="1524339"/>
            <a:ext cx="769355" cy="69055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466;p42">
            <a:extLst>
              <a:ext uri="{FF2B5EF4-FFF2-40B4-BE49-F238E27FC236}">
                <a16:creationId xmlns:a16="http://schemas.microsoft.com/office/drawing/2014/main" id="{7A30059F-422F-42CE-E2C7-DB9D63B80823}"/>
              </a:ext>
            </a:extLst>
          </p:cNvPr>
          <p:cNvSpPr/>
          <p:nvPr/>
        </p:nvSpPr>
        <p:spPr>
          <a:xfrm>
            <a:off x="6004797" y="3383753"/>
            <a:ext cx="769355" cy="69055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469;p42">
            <a:extLst>
              <a:ext uri="{FF2B5EF4-FFF2-40B4-BE49-F238E27FC236}">
                <a16:creationId xmlns:a16="http://schemas.microsoft.com/office/drawing/2014/main" id="{EBAC47F0-BED2-9782-1BB0-735BF1A40E91}"/>
              </a:ext>
            </a:extLst>
          </p:cNvPr>
          <p:cNvSpPr txBox="1">
            <a:spLocks/>
          </p:cNvSpPr>
          <p:nvPr/>
        </p:nvSpPr>
        <p:spPr>
          <a:xfrm>
            <a:off x="5995173" y="1531389"/>
            <a:ext cx="769355" cy="676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rPr lang="en"/>
              <a:t>04</a:t>
            </a:r>
          </a:p>
        </p:txBody>
      </p:sp>
      <p:sp>
        <p:nvSpPr>
          <p:cNvPr id="39" name="Google Shape;471;p42">
            <a:extLst>
              <a:ext uri="{FF2B5EF4-FFF2-40B4-BE49-F238E27FC236}">
                <a16:creationId xmlns:a16="http://schemas.microsoft.com/office/drawing/2014/main" id="{94B92F09-69D6-47C3-E950-86CB91F252DD}"/>
              </a:ext>
            </a:extLst>
          </p:cNvPr>
          <p:cNvSpPr txBox="1">
            <a:spLocks/>
          </p:cNvSpPr>
          <p:nvPr/>
        </p:nvSpPr>
        <p:spPr>
          <a:xfrm>
            <a:off x="6004793" y="3383753"/>
            <a:ext cx="769355" cy="69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rPr lang="en"/>
              <a:t>06</a:t>
            </a:r>
          </a:p>
        </p:txBody>
      </p:sp>
      <p:sp>
        <p:nvSpPr>
          <p:cNvPr id="40" name="Google Shape;464;p42">
            <a:extLst>
              <a:ext uri="{FF2B5EF4-FFF2-40B4-BE49-F238E27FC236}">
                <a16:creationId xmlns:a16="http://schemas.microsoft.com/office/drawing/2014/main" id="{BF7B6EB4-B288-0AC8-ACE0-3E4B54CEC4B5}"/>
              </a:ext>
            </a:extLst>
          </p:cNvPr>
          <p:cNvSpPr/>
          <p:nvPr/>
        </p:nvSpPr>
        <p:spPr>
          <a:xfrm>
            <a:off x="6004797" y="2454046"/>
            <a:ext cx="769355" cy="69055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70;p42">
            <a:extLst>
              <a:ext uri="{FF2B5EF4-FFF2-40B4-BE49-F238E27FC236}">
                <a16:creationId xmlns:a16="http://schemas.microsoft.com/office/drawing/2014/main" id="{DA54FA44-3454-D103-0C81-3B5D7A9FE47F}"/>
              </a:ext>
            </a:extLst>
          </p:cNvPr>
          <p:cNvSpPr txBox="1">
            <a:spLocks/>
          </p:cNvSpPr>
          <p:nvPr/>
        </p:nvSpPr>
        <p:spPr>
          <a:xfrm>
            <a:off x="6004793" y="2454046"/>
            <a:ext cx="762577" cy="68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rPr lang="en"/>
              <a:t>05</a:t>
            </a:r>
          </a:p>
        </p:txBody>
      </p:sp>
      <p:sp>
        <p:nvSpPr>
          <p:cNvPr id="45" name="Google Shape;464;p42">
            <a:extLst>
              <a:ext uri="{FF2B5EF4-FFF2-40B4-BE49-F238E27FC236}">
                <a16:creationId xmlns:a16="http://schemas.microsoft.com/office/drawing/2014/main" id="{04215241-D83E-B173-3026-250B673EB7C6}"/>
              </a:ext>
            </a:extLst>
          </p:cNvPr>
          <p:cNvSpPr/>
          <p:nvPr/>
        </p:nvSpPr>
        <p:spPr>
          <a:xfrm>
            <a:off x="6718512" y="449734"/>
            <a:ext cx="769355" cy="690558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7818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7710"/>
    </mc:Choice>
    <mc:Fallback xmlns="">
      <p:transition advTm="2771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3DA3972B-D49A-F200-930D-A51BE4957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6">
            <a:extLst>
              <a:ext uri="{FF2B5EF4-FFF2-40B4-BE49-F238E27FC236}">
                <a16:creationId xmlns:a16="http://schemas.microsoft.com/office/drawing/2014/main" id="{F486D3AC-F4DD-255E-35C3-EC1C8B4568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5395" y="2255241"/>
            <a:ext cx="41301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/>
              <a:t>Projekt Vorstellung</a:t>
            </a:r>
            <a:endParaRPr lang="en-US" sz="4000"/>
          </a:p>
        </p:txBody>
      </p:sp>
      <p:sp>
        <p:nvSpPr>
          <p:cNvPr id="513" name="Google Shape;513;p46">
            <a:extLst>
              <a:ext uri="{FF2B5EF4-FFF2-40B4-BE49-F238E27FC236}">
                <a16:creationId xmlns:a16="http://schemas.microsoft.com/office/drawing/2014/main" id="{51C6F249-5AA7-BBE8-C1A8-428DA705523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5" y="986040"/>
            <a:ext cx="2125500" cy="11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45777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892"/>
    </mc:Choice>
    <mc:Fallback xmlns="">
      <p:transition advTm="489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>
          <a:extLst>
            <a:ext uri="{FF2B5EF4-FFF2-40B4-BE49-F238E27FC236}">
              <a16:creationId xmlns:a16="http://schemas.microsoft.com/office/drawing/2014/main" id="{AE8FBDEE-652B-170C-7013-862B0E4F9E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59">
            <a:extLst>
              <a:ext uri="{FF2B5EF4-FFF2-40B4-BE49-F238E27FC236}">
                <a16:creationId xmlns:a16="http://schemas.microsoft.com/office/drawing/2014/main" id="{F78A8E92-5CC5-3B22-4D9E-F811230ABF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915" name="Google Shape;915;p59">
            <a:extLst>
              <a:ext uri="{FF2B5EF4-FFF2-40B4-BE49-F238E27FC236}">
                <a16:creationId xmlns:a16="http://schemas.microsoft.com/office/drawing/2014/main" id="{D0FD09D9-6995-9F8B-F626-44F2E2890B3A}"/>
              </a:ext>
            </a:extLst>
          </p:cNvPr>
          <p:cNvSpPr/>
          <p:nvPr/>
        </p:nvSpPr>
        <p:spPr>
          <a:xfrm rot="10800000" flipH="1">
            <a:off x="8166885" y="-408789"/>
            <a:ext cx="1419951" cy="1275204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839;p59">
            <a:extLst>
              <a:ext uri="{FF2B5EF4-FFF2-40B4-BE49-F238E27FC236}">
                <a16:creationId xmlns:a16="http://schemas.microsoft.com/office/drawing/2014/main" id="{61A53A64-EFBE-A731-4A93-4C6BBD290992}"/>
              </a:ext>
            </a:extLst>
          </p:cNvPr>
          <p:cNvSpPr txBox="1">
            <a:spLocks/>
          </p:cNvSpPr>
          <p:nvPr/>
        </p:nvSpPr>
        <p:spPr>
          <a:xfrm>
            <a:off x="2162275" y="3813032"/>
            <a:ext cx="2370233" cy="384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 sz="1600"/>
              <a:t>Eventmanagement Nutzer</a:t>
            </a:r>
          </a:p>
        </p:txBody>
      </p:sp>
      <p:sp>
        <p:nvSpPr>
          <p:cNvPr id="931" name="Google Shape;840;p59">
            <a:extLst>
              <a:ext uri="{FF2B5EF4-FFF2-40B4-BE49-F238E27FC236}">
                <a16:creationId xmlns:a16="http://schemas.microsoft.com/office/drawing/2014/main" id="{66C77CE0-5EF3-4179-CA6E-5BDC21C2DB6F}"/>
              </a:ext>
            </a:extLst>
          </p:cNvPr>
          <p:cNvSpPr txBox="1">
            <a:spLocks/>
          </p:cNvSpPr>
          <p:nvPr/>
        </p:nvSpPr>
        <p:spPr>
          <a:xfrm>
            <a:off x="5928360" y="1901491"/>
            <a:ext cx="2110616" cy="389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 sz="1600"/>
              <a:t>Eventmanagement Organisator</a:t>
            </a:r>
          </a:p>
        </p:txBody>
      </p:sp>
      <p:sp>
        <p:nvSpPr>
          <p:cNvPr id="932" name="Google Shape;842;p59">
            <a:extLst>
              <a:ext uri="{FF2B5EF4-FFF2-40B4-BE49-F238E27FC236}">
                <a16:creationId xmlns:a16="http://schemas.microsoft.com/office/drawing/2014/main" id="{C09F2B5B-3CF9-8D90-F5B9-F44D3597CE63}"/>
              </a:ext>
            </a:extLst>
          </p:cNvPr>
          <p:cNvSpPr txBox="1">
            <a:spLocks/>
          </p:cNvSpPr>
          <p:nvPr/>
        </p:nvSpPr>
        <p:spPr>
          <a:xfrm>
            <a:off x="3486684" y="1901491"/>
            <a:ext cx="2162100" cy="407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 sz="2000"/>
              <a:t>Anmeldung</a:t>
            </a:r>
            <a:endParaRPr lang="de-DE" sz="1600"/>
          </a:p>
        </p:txBody>
      </p:sp>
      <p:sp>
        <p:nvSpPr>
          <p:cNvPr id="934" name="Google Shape;845;p59">
            <a:extLst>
              <a:ext uri="{FF2B5EF4-FFF2-40B4-BE49-F238E27FC236}">
                <a16:creationId xmlns:a16="http://schemas.microsoft.com/office/drawing/2014/main" id="{5683372D-3232-1C49-034B-3045728D2ABF}"/>
              </a:ext>
            </a:extLst>
          </p:cNvPr>
          <p:cNvSpPr txBox="1">
            <a:spLocks/>
          </p:cNvSpPr>
          <p:nvPr/>
        </p:nvSpPr>
        <p:spPr>
          <a:xfrm>
            <a:off x="1093648" y="2195050"/>
            <a:ext cx="21621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Organisator </a:t>
            </a:r>
            <a:br>
              <a:rPr lang="de-DE"/>
            </a:br>
            <a:r>
              <a:rPr lang="de-DE"/>
              <a:t>und Nutzer</a:t>
            </a:r>
          </a:p>
        </p:txBody>
      </p:sp>
      <p:sp>
        <p:nvSpPr>
          <p:cNvPr id="935" name="Google Shape;846;p59">
            <a:extLst>
              <a:ext uri="{FF2B5EF4-FFF2-40B4-BE49-F238E27FC236}">
                <a16:creationId xmlns:a16="http://schemas.microsoft.com/office/drawing/2014/main" id="{E05F17BC-5BE1-24D3-AC06-A7EF88D8DF08}"/>
              </a:ext>
            </a:extLst>
          </p:cNvPr>
          <p:cNvSpPr txBox="1">
            <a:spLocks/>
          </p:cNvSpPr>
          <p:nvPr/>
        </p:nvSpPr>
        <p:spPr>
          <a:xfrm>
            <a:off x="4675700" y="3818904"/>
            <a:ext cx="2260383" cy="446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 sz="2000"/>
              <a:t>Frontend</a:t>
            </a:r>
          </a:p>
        </p:txBody>
      </p:sp>
      <p:sp>
        <p:nvSpPr>
          <p:cNvPr id="936" name="Google Shape;847;p59">
            <a:extLst>
              <a:ext uri="{FF2B5EF4-FFF2-40B4-BE49-F238E27FC236}">
                <a16:creationId xmlns:a16="http://schemas.microsoft.com/office/drawing/2014/main" id="{E4992C2D-0A6B-4979-D333-15CDD7BC743D}"/>
              </a:ext>
            </a:extLst>
          </p:cNvPr>
          <p:cNvSpPr txBox="1">
            <a:spLocks/>
          </p:cNvSpPr>
          <p:nvPr/>
        </p:nvSpPr>
        <p:spPr>
          <a:xfrm>
            <a:off x="1105024" y="1901491"/>
            <a:ext cx="2162100" cy="365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 sz="2000"/>
              <a:t>Userarten</a:t>
            </a:r>
          </a:p>
        </p:txBody>
      </p:sp>
      <p:sp>
        <p:nvSpPr>
          <p:cNvPr id="937" name="Google Shape;848;p59">
            <a:extLst>
              <a:ext uri="{FF2B5EF4-FFF2-40B4-BE49-F238E27FC236}">
                <a16:creationId xmlns:a16="http://schemas.microsoft.com/office/drawing/2014/main" id="{2406F96C-983E-C609-A901-F2ACC5EFBAA4}"/>
              </a:ext>
            </a:extLst>
          </p:cNvPr>
          <p:cNvSpPr/>
          <p:nvPr/>
        </p:nvSpPr>
        <p:spPr>
          <a:xfrm>
            <a:off x="2957179" y="311454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849;p59">
            <a:extLst>
              <a:ext uri="{FF2B5EF4-FFF2-40B4-BE49-F238E27FC236}">
                <a16:creationId xmlns:a16="http://schemas.microsoft.com/office/drawing/2014/main" id="{BB1499AC-6F86-BC01-0F5C-A62CBC1E01F1}"/>
              </a:ext>
            </a:extLst>
          </p:cNvPr>
          <p:cNvSpPr/>
          <p:nvPr/>
        </p:nvSpPr>
        <p:spPr>
          <a:xfrm>
            <a:off x="6580645" y="120061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851;p59">
            <a:extLst>
              <a:ext uri="{FF2B5EF4-FFF2-40B4-BE49-F238E27FC236}">
                <a16:creationId xmlns:a16="http://schemas.microsoft.com/office/drawing/2014/main" id="{912E8D65-61AC-AB88-CC75-5832D62A7531}"/>
              </a:ext>
            </a:extLst>
          </p:cNvPr>
          <p:cNvSpPr/>
          <p:nvPr/>
        </p:nvSpPr>
        <p:spPr>
          <a:xfrm>
            <a:off x="5422796" y="311454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852;p59">
            <a:extLst>
              <a:ext uri="{FF2B5EF4-FFF2-40B4-BE49-F238E27FC236}">
                <a16:creationId xmlns:a16="http://schemas.microsoft.com/office/drawing/2014/main" id="{2FB26D35-0D3C-A81C-B5B9-B28B9F25E713}"/>
              </a:ext>
            </a:extLst>
          </p:cNvPr>
          <p:cNvSpPr/>
          <p:nvPr/>
        </p:nvSpPr>
        <p:spPr>
          <a:xfrm>
            <a:off x="1788933" y="120061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853;p59">
            <a:extLst>
              <a:ext uri="{FF2B5EF4-FFF2-40B4-BE49-F238E27FC236}">
                <a16:creationId xmlns:a16="http://schemas.microsoft.com/office/drawing/2014/main" id="{75D51A3D-FA00-137A-8C58-71315CA22B2D}"/>
              </a:ext>
            </a:extLst>
          </p:cNvPr>
          <p:cNvSpPr/>
          <p:nvPr/>
        </p:nvSpPr>
        <p:spPr>
          <a:xfrm>
            <a:off x="4181786" y="120061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" name="Google Shape;897;p59">
            <a:extLst>
              <a:ext uri="{FF2B5EF4-FFF2-40B4-BE49-F238E27FC236}">
                <a16:creationId xmlns:a16="http://schemas.microsoft.com/office/drawing/2014/main" id="{FE810888-C227-83D3-ECD4-E6919B8DB959}"/>
              </a:ext>
            </a:extLst>
          </p:cNvPr>
          <p:cNvGrpSpPr/>
          <p:nvPr/>
        </p:nvGrpSpPr>
        <p:grpSpPr>
          <a:xfrm>
            <a:off x="3220361" y="3241962"/>
            <a:ext cx="316188" cy="436762"/>
            <a:chOff x="5301675" y="3377525"/>
            <a:chExt cx="214350" cy="265575"/>
          </a:xfrm>
        </p:grpSpPr>
        <p:sp>
          <p:nvSpPr>
            <p:cNvPr id="985" name="Google Shape;898;p59">
              <a:extLst>
                <a:ext uri="{FF2B5EF4-FFF2-40B4-BE49-F238E27FC236}">
                  <a16:creationId xmlns:a16="http://schemas.microsoft.com/office/drawing/2014/main" id="{7AB6CBCB-1A4D-C723-84E8-DD7F06F6D790}"/>
                </a:ext>
              </a:extLst>
            </p:cNvPr>
            <p:cNvSpPr/>
            <p:nvPr/>
          </p:nvSpPr>
          <p:spPr>
            <a:xfrm>
              <a:off x="5301675" y="3396575"/>
              <a:ext cx="164325" cy="246525"/>
            </a:xfrm>
            <a:custGeom>
              <a:avLst/>
              <a:gdLst/>
              <a:ahLst/>
              <a:cxnLst/>
              <a:rect l="l" t="t" r="r" b="b"/>
              <a:pathLst>
                <a:path w="6573" h="9861" extrusionOk="0">
                  <a:moveTo>
                    <a:pt x="6263" y="6502"/>
                  </a:moveTo>
                  <a:lnTo>
                    <a:pt x="6263" y="9527"/>
                  </a:lnTo>
                  <a:lnTo>
                    <a:pt x="310" y="9527"/>
                  </a:lnTo>
                  <a:lnTo>
                    <a:pt x="310" y="6502"/>
                  </a:lnTo>
                  <a:close/>
                  <a:moveTo>
                    <a:pt x="0" y="1"/>
                  </a:moveTo>
                  <a:lnTo>
                    <a:pt x="0" y="9860"/>
                  </a:lnTo>
                  <a:lnTo>
                    <a:pt x="6573" y="9860"/>
                  </a:lnTo>
                  <a:lnTo>
                    <a:pt x="6573" y="4930"/>
                  </a:lnTo>
                  <a:lnTo>
                    <a:pt x="6287" y="4930"/>
                  </a:lnTo>
                  <a:lnTo>
                    <a:pt x="6287" y="6216"/>
                  </a:lnTo>
                  <a:lnTo>
                    <a:pt x="310" y="6216"/>
                  </a:lnTo>
                  <a:lnTo>
                    <a:pt x="310" y="3883"/>
                  </a:lnTo>
                  <a:lnTo>
                    <a:pt x="3953" y="3883"/>
                  </a:lnTo>
                  <a:lnTo>
                    <a:pt x="3953" y="3597"/>
                  </a:lnTo>
                  <a:lnTo>
                    <a:pt x="310" y="3597"/>
                  </a:lnTo>
                  <a:lnTo>
                    <a:pt x="310" y="1263"/>
                  </a:lnTo>
                  <a:lnTo>
                    <a:pt x="4954" y="1263"/>
                  </a:lnTo>
                  <a:lnTo>
                    <a:pt x="4954" y="977"/>
                  </a:lnTo>
                  <a:lnTo>
                    <a:pt x="310" y="977"/>
                  </a:lnTo>
                  <a:lnTo>
                    <a:pt x="310" y="287"/>
                  </a:lnTo>
                  <a:lnTo>
                    <a:pt x="4954" y="287"/>
                  </a:lnTo>
                  <a:lnTo>
                    <a:pt x="49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99;p59">
              <a:extLst>
                <a:ext uri="{FF2B5EF4-FFF2-40B4-BE49-F238E27FC236}">
                  <a16:creationId xmlns:a16="http://schemas.microsoft.com/office/drawing/2014/main" id="{ADBB2254-FF92-077A-571D-EC0F5AE6CD04}"/>
                </a:ext>
              </a:extLst>
            </p:cNvPr>
            <p:cNvSpPr/>
            <p:nvPr/>
          </p:nvSpPr>
          <p:spPr>
            <a:xfrm>
              <a:off x="5346325" y="3435875"/>
              <a:ext cx="73850" cy="24450"/>
            </a:xfrm>
            <a:custGeom>
              <a:avLst/>
              <a:gdLst/>
              <a:ahLst/>
              <a:cxnLst/>
              <a:rect l="l" t="t" r="r" b="b"/>
              <a:pathLst>
                <a:path w="2954" h="978" extrusionOk="0">
                  <a:moveTo>
                    <a:pt x="2644" y="334"/>
                  </a:moveTo>
                  <a:lnTo>
                    <a:pt x="2644" y="644"/>
                  </a:lnTo>
                  <a:lnTo>
                    <a:pt x="334" y="644"/>
                  </a:lnTo>
                  <a:lnTo>
                    <a:pt x="334" y="334"/>
                  </a:lnTo>
                  <a:close/>
                  <a:moveTo>
                    <a:pt x="0" y="1"/>
                  </a:moveTo>
                  <a:lnTo>
                    <a:pt x="0" y="977"/>
                  </a:lnTo>
                  <a:lnTo>
                    <a:pt x="2953" y="977"/>
                  </a:lnTo>
                  <a:lnTo>
                    <a:pt x="2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00;p59">
              <a:extLst>
                <a:ext uri="{FF2B5EF4-FFF2-40B4-BE49-F238E27FC236}">
                  <a16:creationId xmlns:a16="http://schemas.microsoft.com/office/drawing/2014/main" id="{18B64A3A-31EE-22B1-0936-B995FA0AF401}"/>
                </a:ext>
              </a:extLst>
            </p:cNvPr>
            <p:cNvSpPr/>
            <p:nvPr/>
          </p:nvSpPr>
          <p:spPr>
            <a:xfrm>
              <a:off x="5346325" y="3469225"/>
              <a:ext cx="53600" cy="7750"/>
            </a:xfrm>
            <a:custGeom>
              <a:avLst/>
              <a:gdLst/>
              <a:ahLst/>
              <a:cxnLst/>
              <a:rect l="l" t="t" r="r" b="b"/>
              <a:pathLst>
                <a:path w="214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2144" y="31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01;p59">
              <a:extLst>
                <a:ext uri="{FF2B5EF4-FFF2-40B4-BE49-F238E27FC236}">
                  <a16:creationId xmlns:a16="http://schemas.microsoft.com/office/drawing/2014/main" id="{94A79D15-9BB2-FE32-5A74-D489E9DFDCB7}"/>
                </a:ext>
              </a:extLst>
            </p:cNvPr>
            <p:cNvSpPr/>
            <p:nvPr/>
          </p:nvSpPr>
          <p:spPr>
            <a:xfrm>
              <a:off x="5346325" y="3501975"/>
              <a:ext cx="53600" cy="7750"/>
            </a:xfrm>
            <a:custGeom>
              <a:avLst/>
              <a:gdLst/>
              <a:ahLst/>
              <a:cxnLst/>
              <a:rect l="l" t="t" r="r" b="b"/>
              <a:pathLst>
                <a:path w="214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2144" y="31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02;p59">
              <a:extLst>
                <a:ext uri="{FF2B5EF4-FFF2-40B4-BE49-F238E27FC236}">
                  <a16:creationId xmlns:a16="http://schemas.microsoft.com/office/drawing/2014/main" id="{71BD4FA5-4283-914E-E8A9-EC920589A530}"/>
                </a:ext>
              </a:extLst>
            </p:cNvPr>
            <p:cNvSpPr/>
            <p:nvPr/>
          </p:nvSpPr>
          <p:spPr>
            <a:xfrm>
              <a:off x="5346325" y="3534700"/>
              <a:ext cx="74450" cy="7775"/>
            </a:xfrm>
            <a:custGeom>
              <a:avLst/>
              <a:gdLst/>
              <a:ahLst/>
              <a:cxnLst/>
              <a:rect l="l" t="t" r="r" b="b"/>
              <a:pathLst>
                <a:path w="2978" h="311" extrusionOk="0">
                  <a:moveTo>
                    <a:pt x="0" y="1"/>
                  </a:moveTo>
                  <a:lnTo>
                    <a:pt x="0" y="310"/>
                  </a:lnTo>
                  <a:lnTo>
                    <a:pt x="2977" y="310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03;p59">
              <a:extLst>
                <a:ext uri="{FF2B5EF4-FFF2-40B4-BE49-F238E27FC236}">
                  <a16:creationId xmlns:a16="http://schemas.microsoft.com/office/drawing/2014/main" id="{242D5C15-93C6-F4C2-5854-7210CD9B6D35}"/>
                </a:ext>
              </a:extLst>
            </p:cNvPr>
            <p:cNvSpPr/>
            <p:nvPr/>
          </p:nvSpPr>
          <p:spPr>
            <a:xfrm>
              <a:off x="5330250" y="3518625"/>
              <a:ext cx="107175" cy="7175"/>
            </a:xfrm>
            <a:custGeom>
              <a:avLst/>
              <a:gdLst/>
              <a:ahLst/>
              <a:cxnLst/>
              <a:rect l="l" t="t" r="r" b="b"/>
              <a:pathLst>
                <a:path w="4287" h="287" extrusionOk="0">
                  <a:moveTo>
                    <a:pt x="0" y="1"/>
                  </a:moveTo>
                  <a:lnTo>
                    <a:pt x="0" y="287"/>
                  </a:lnTo>
                  <a:lnTo>
                    <a:pt x="4287" y="287"/>
                  </a:lnTo>
                  <a:lnTo>
                    <a:pt x="4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04;p59">
              <a:extLst>
                <a:ext uri="{FF2B5EF4-FFF2-40B4-BE49-F238E27FC236}">
                  <a16:creationId xmlns:a16="http://schemas.microsoft.com/office/drawing/2014/main" id="{EC910E86-B9EB-7D86-7059-B38FE7144085}"/>
                </a:ext>
              </a:extLst>
            </p:cNvPr>
            <p:cNvSpPr/>
            <p:nvPr/>
          </p:nvSpPr>
          <p:spPr>
            <a:xfrm>
              <a:off x="5317150" y="3617475"/>
              <a:ext cx="74450" cy="7150"/>
            </a:xfrm>
            <a:custGeom>
              <a:avLst/>
              <a:gdLst/>
              <a:ahLst/>
              <a:cxnLst/>
              <a:rect l="l" t="t" r="r" b="b"/>
              <a:pathLst>
                <a:path w="2978" h="286" extrusionOk="0">
                  <a:moveTo>
                    <a:pt x="0" y="0"/>
                  </a:moveTo>
                  <a:lnTo>
                    <a:pt x="0" y="286"/>
                  </a:lnTo>
                  <a:lnTo>
                    <a:pt x="2977" y="286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05;p59">
              <a:extLst>
                <a:ext uri="{FF2B5EF4-FFF2-40B4-BE49-F238E27FC236}">
                  <a16:creationId xmlns:a16="http://schemas.microsoft.com/office/drawing/2014/main" id="{84B8E172-4D50-A85E-29FA-53FB5A9743AA}"/>
                </a:ext>
              </a:extLst>
            </p:cNvPr>
            <p:cNvSpPr/>
            <p:nvPr/>
          </p:nvSpPr>
          <p:spPr>
            <a:xfrm>
              <a:off x="5399900" y="3617475"/>
              <a:ext cx="50025" cy="7150"/>
            </a:xfrm>
            <a:custGeom>
              <a:avLst/>
              <a:gdLst/>
              <a:ahLst/>
              <a:cxnLst/>
              <a:rect l="l" t="t" r="r" b="b"/>
              <a:pathLst>
                <a:path w="2001" h="286" extrusionOk="0">
                  <a:moveTo>
                    <a:pt x="1" y="0"/>
                  </a:moveTo>
                  <a:lnTo>
                    <a:pt x="1" y="286"/>
                  </a:lnTo>
                  <a:lnTo>
                    <a:pt x="2001" y="286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06;p59">
              <a:extLst>
                <a:ext uri="{FF2B5EF4-FFF2-40B4-BE49-F238E27FC236}">
                  <a16:creationId xmlns:a16="http://schemas.microsoft.com/office/drawing/2014/main" id="{BF3A16D6-B59C-5330-D02C-0ABAC2E7B667}"/>
                </a:ext>
              </a:extLst>
            </p:cNvPr>
            <p:cNvSpPr/>
            <p:nvPr/>
          </p:nvSpPr>
          <p:spPr>
            <a:xfrm>
              <a:off x="5321900" y="3406700"/>
              <a:ext cx="8375" cy="7775"/>
            </a:xfrm>
            <a:custGeom>
              <a:avLst/>
              <a:gdLst/>
              <a:ahLst/>
              <a:cxnLst/>
              <a:rect l="l" t="t" r="r" b="b"/>
              <a:pathLst>
                <a:path w="335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34" y="310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07;p59">
              <a:extLst>
                <a:ext uri="{FF2B5EF4-FFF2-40B4-BE49-F238E27FC236}">
                  <a16:creationId xmlns:a16="http://schemas.microsoft.com/office/drawing/2014/main" id="{F01822D7-9512-52A6-317D-0D35C68BFF10}"/>
                </a:ext>
              </a:extLst>
            </p:cNvPr>
            <p:cNvSpPr/>
            <p:nvPr/>
          </p:nvSpPr>
          <p:spPr>
            <a:xfrm>
              <a:off x="5337975" y="3406700"/>
              <a:ext cx="8375" cy="7775"/>
            </a:xfrm>
            <a:custGeom>
              <a:avLst/>
              <a:gdLst/>
              <a:ahLst/>
              <a:cxnLst/>
              <a:rect l="l" t="t" r="r" b="b"/>
              <a:pathLst>
                <a:path w="335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34" y="310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08;p59">
              <a:extLst>
                <a:ext uri="{FF2B5EF4-FFF2-40B4-BE49-F238E27FC236}">
                  <a16:creationId xmlns:a16="http://schemas.microsoft.com/office/drawing/2014/main" id="{9FDE8F7F-6B0A-7E47-30A4-F921D4D4BAEB}"/>
                </a:ext>
              </a:extLst>
            </p:cNvPr>
            <p:cNvSpPr/>
            <p:nvPr/>
          </p:nvSpPr>
          <p:spPr>
            <a:xfrm>
              <a:off x="5354650" y="3406700"/>
              <a:ext cx="8375" cy="7775"/>
            </a:xfrm>
            <a:custGeom>
              <a:avLst/>
              <a:gdLst/>
              <a:ahLst/>
              <a:cxnLst/>
              <a:rect l="l" t="t" r="r" b="b"/>
              <a:pathLst>
                <a:path w="335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34" y="310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09;p59">
              <a:extLst>
                <a:ext uri="{FF2B5EF4-FFF2-40B4-BE49-F238E27FC236}">
                  <a16:creationId xmlns:a16="http://schemas.microsoft.com/office/drawing/2014/main" id="{90A31D13-7CF1-5060-3848-68E1C3D4EF40}"/>
                </a:ext>
              </a:extLst>
            </p:cNvPr>
            <p:cNvSpPr/>
            <p:nvPr/>
          </p:nvSpPr>
          <p:spPr>
            <a:xfrm>
              <a:off x="5317150" y="3568050"/>
              <a:ext cx="41100" cy="41100"/>
            </a:xfrm>
            <a:custGeom>
              <a:avLst/>
              <a:gdLst/>
              <a:ahLst/>
              <a:cxnLst/>
              <a:rect l="l" t="t" r="r" b="b"/>
              <a:pathLst>
                <a:path w="1644" h="1644" extrusionOk="0">
                  <a:moveTo>
                    <a:pt x="1358" y="310"/>
                  </a:moveTo>
                  <a:lnTo>
                    <a:pt x="1358" y="1310"/>
                  </a:lnTo>
                  <a:lnTo>
                    <a:pt x="334" y="1310"/>
                  </a:lnTo>
                  <a:lnTo>
                    <a:pt x="334" y="310"/>
                  </a:lnTo>
                  <a:close/>
                  <a:moveTo>
                    <a:pt x="0" y="0"/>
                  </a:moveTo>
                  <a:lnTo>
                    <a:pt x="0" y="1644"/>
                  </a:lnTo>
                  <a:lnTo>
                    <a:pt x="1644" y="1644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10;p59">
              <a:extLst>
                <a:ext uri="{FF2B5EF4-FFF2-40B4-BE49-F238E27FC236}">
                  <a16:creationId xmlns:a16="http://schemas.microsoft.com/office/drawing/2014/main" id="{2FDF9EE6-192F-3A96-828C-A2F4750E021C}"/>
                </a:ext>
              </a:extLst>
            </p:cNvPr>
            <p:cNvSpPr/>
            <p:nvPr/>
          </p:nvSpPr>
          <p:spPr>
            <a:xfrm>
              <a:off x="5408225" y="3568050"/>
              <a:ext cx="41125" cy="41100"/>
            </a:xfrm>
            <a:custGeom>
              <a:avLst/>
              <a:gdLst/>
              <a:ahLst/>
              <a:cxnLst/>
              <a:rect l="l" t="t" r="r" b="b"/>
              <a:pathLst>
                <a:path w="1645" h="1644" extrusionOk="0">
                  <a:moveTo>
                    <a:pt x="1335" y="310"/>
                  </a:moveTo>
                  <a:lnTo>
                    <a:pt x="1335" y="1310"/>
                  </a:lnTo>
                  <a:lnTo>
                    <a:pt x="334" y="1310"/>
                  </a:lnTo>
                  <a:lnTo>
                    <a:pt x="334" y="310"/>
                  </a:lnTo>
                  <a:close/>
                  <a:moveTo>
                    <a:pt x="1" y="0"/>
                  </a:moveTo>
                  <a:lnTo>
                    <a:pt x="1" y="1644"/>
                  </a:lnTo>
                  <a:lnTo>
                    <a:pt x="1644" y="1644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11;p59">
              <a:extLst>
                <a:ext uri="{FF2B5EF4-FFF2-40B4-BE49-F238E27FC236}">
                  <a16:creationId xmlns:a16="http://schemas.microsoft.com/office/drawing/2014/main" id="{FAC717E0-DB5F-DDC3-D898-849ABF715520}"/>
                </a:ext>
              </a:extLst>
            </p:cNvPr>
            <p:cNvSpPr/>
            <p:nvPr/>
          </p:nvSpPr>
          <p:spPr>
            <a:xfrm>
              <a:off x="5363000" y="3568050"/>
              <a:ext cx="40500" cy="41100"/>
            </a:xfrm>
            <a:custGeom>
              <a:avLst/>
              <a:gdLst/>
              <a:ahLst/>
              <a:cxnLst/>
              <a:rect l="l" t="t" r="r" b="b"/>
              <a:pathLst>
                <a:path w="1620" h="1644" extrusionOk="0">
                  <a:moveTo>
                    <a:pt x="1334" y="310"/>
                  </a:moveTo>
                  <a:lnTo>
                    <a:pt x="1334" y="1310"/>
                  </a:lnTo>
                  <a:lnTo>
                    <a:pt x="310" y="1310"/>
                  </a:lnTo>
                  <a:lnTo>
                    <a:pt x="310" y="310"/>
                  </a:lnTo>
                  <a:close/>
                  <a:moveTo>
                    <a:pt x="0" y="0"/>
                  </a:moveTo>
                  <a:lnTo>
                    <a:pt x="0" y="1644"/>
                  </a:lnTo>
                  <a:lnTo>
                    <a:pt x="1619" y="1644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12;p59">
              <a:extLst>
                <a:ext uri="{FF2B5EF4-FFF2-40B4-BE49-F238E27FC236}">
                  <a16:creationId xmlns:a16="http://schemas.microsoft.com/office/drawing/2014/main" id="{67ADEA6D-D13E-3F1D-AF07-FA3C073BB547}"/>
                </a:ext>
              </a:extLst>
            </p:cNvPr>
            <p:cNvSpPr/>
            <p:nvPr/>
          </p:nvSpPr>
          <p:spPr>
            <a:xfrm>
              <a:off x="5408225" y="3377525"/>
              <a:ext cx="107800" cy="132200"/>
            </a:xfrm>
            <a:custGeom>
              <a:avLst/>
              <a:gdLst/>
              <a:ahLst/>
              <a:cxnLst/>
              <a:rect l="l" t="t" r="r" b="b"/>
              <a:pathLst>
                <a:path w="4312" h="5288" extrusionOk="0">
                  <a:moveTo>
                    <a:pt x="2263" y="334"/>
                  </a:moveTo>
                  <a:lnTo>
                    <a:pt x="2835" y="1168"/>
                  </a:lnTo>
                  <a:lnTo>
                    <a:pt x="1525" y="1168"/>
                  </a:lnTo>
                  <a:lnTo>
                    <a:pt x="2073" y="334"/>
                  </a:lnTo>
                  <a:close/>
                  <a:moveTo>
                    <a:pt x="2978" y="1501"/>
                  </a:moveTo>
                  <a:lnTo>
                    <a:pt x="2978" y="4335"/>
                  </a:lnTo>
                  <a:lnTo>
                    <a:pt x="2287" y="4335"/>
                  </a:lnTo>
                  <a:lnTo>
                    <a:pt x="2287" y="3811"/>
                  </a:lnTo>
                  <a:lnTo>
                    <a:pt x="2001" y="3811"/>
                  </a:lnTo>
                  <a:lnTo>
                    <a:pt x="2001" y="4335"/>
                  </a:lnTo>
                  <a:lnTo>
                    <a:pt x="1311" y="4335"/>
                  </a:lnTo>
                  <a:lnTo>
                    <a:pt x="1311" y="1501"/>
                  </a:lnTo>
                  <a:close/>
                  <a:moveTo>
                    <a:pt x="1001" y="3525"/>
                  </a:moveTo>
                  <a:lnTo>
                    <a:pt x="1001" y="4978"/>
                  </a:lnTo>
                  <a:lnTo>
                    <a:pt x="334" y="4978"/>
                  </a:lnTo>
                  <a:lnTo>
                    <a:pt x="334" y="4216"/>
                  </a:lnTo>
                  <a:lnTo>
                    <a:pt x="1001" y="3525"/>
                  </a:lnTo>
                  <a:close/>
                  <a:moveTo>
                    <a:pt x="2311" y="4621"/>
                  </a:moveTo>
                  <a:lnTo>
                    <a:pt x="2311" y="4978"/>
                  </a:lnTo>
                  <a:lnTo>
                    <a:pt x="1954" y="4978"/>
                  </a:lnTo>
                  <a:lnTo>
                    <a:pt x="1954" y="4621"/>
                  </a:lnTo>
                  <a:close/>
                  <a:moveTo>
                    <a:pt x="3311" y="3525"/>
                  </a:moveTo>
                  <a:lnTo>
                    <a:pt x="3978" y="4216"/>
                  </a:lnTo>
                  <a:lnTo>
                    <a:pt x="3978" y="4978"/>
                  </a:lnTo>
                  <a:lnTo>
                    <a:pt x="3311" y="4978"/>
                  </a:lnTo>
                  <a:lnTo>
                    <a:pt x="3311" y="3525"/>
                  </a:lnTo>
                  <a:close/>
                  <a:moveTo>
                    <a:pt x="1906" y="1"/>
                  </a:moveTo>
                  <a:lnTo>
                    <a:pt x="977" y="1311"/>
                  </a:lnTo>
                  <a:lnTo>
                    <a:pt x="977" y="3073"/>
                  </a:lnTo>
                  <a:lnTo>
                    <a:pt x="1" y="4049"/>
                  </a:lnTo>
                  <a:lnTo>
                    <a:pt x="1" y="5288"/>
                  </a:lnTo>
                  <a:lnTo>
                    <a:pt x="1311" y="5288"/>
                  </a:lnTo>
                  <a:lnTo>
                    <a:pt x="1311" y="4621"/>
                  </a:lnTo>
                  <a:lnTo>
                    <a:pt x="1668" y="4621"/>
                  </a:lnTo>
                  <a:lnTo>
                    <a:pt x="1668" y="5288"/>
                  </a:lnTo>
                  <a:lnTo>
                    <a:pt x="2644" y="5288"/>
                  </a:lnTo>
                  <a:lnTo>
                    <a:pt x="2644" y="4621"/>
                  </a:lnTo>
                  <a:lnTo>
                    <a:pt x="3002" y="4621"/>
                  </a:lnTo>
                  <a:lnTo>
                    <a:pt x="3002" y="5288"/>
                  </a:lnTo>
                  <a:lnTo>
                    <a:pt x="4311" y="5288"/>
                  </a:lnTo>
                  <a:lnTo>
                    <a:pt x="4311" y="4049"/>
                  </a:lnTo>
                  <a:lnTo>
                    <a:pt x="3311" y="3073"/>
                  </a:lnTo>
                  <a:lnTo>
                    <a:pt x="3311" y="1311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913;p59">
              <a:extLst>
                <a:ext uri="{FF2B5EF4-FFF2-40B4-BE49-F238E27FC236}">
                  <a16:creationId xmlns:a16="http://schemas.microsoft.com/office/drawing/2014/main" id="{C1814566-95C2-5115-DB7D-C17EA201FBA0}"/>
                </a:ext>
              </a:extLst>
            </p:cNvPr>
            <p:cNvSpPr/>
            <p:nvPr/>
          </p:nvSpPr>
          <p:spPr>
            <a:xfrm>
              <a:off x="5449925" y="3423375"/>
              <a:ext cx="24425" cy="23850"/>
            </a:xfrm>
            <a:custGeom>
              <a:avLst/>
              <a:gdLst/>
              <a:ahLst/>
              <a:cxnLst/>
              <a:rect l="l" t="t" r="r" b="b"/>
              <a:pathLst>
                <a:path w="977" h="954" extrusionOk="0">
                  <a:moveTo>
                    <a:pt x="476" y="286"/>
                  </a:moveTo>
                  <a:cubicBezTo>
                    <a:pt x="572" y="286"/>
                    <a:pt x="643" y="382"/>
                    <a:pt x="643" y="453"/>
                  </a:cubicBezTo>
                  <a:cubicBezTo>
                    <a:pt x="643" y="596"/>
                    <a:pt x="595" y="644"/>
                    <a:pt x="476" y="644"/>
                  </a:cubicBezTo>
                  <a:cubicBezTo>
                    <a:pt x="381" y="644"/>
                    <a:pt x="286" y="548"/>
                    <a:pt x="286" y="453"/>
                  </a:cubicBezTo>
                  <a:cubicBezTo>
                    <a:pt x="286" y="382"/>
                    <a:pt x="381" y="286"/>
                    <a:pt x="476" y="286"/>
                  </a:cubicBezTo>
                  <a:close/>
                  <a:moveTo>
                    <a:pt x="476" y="1"/>
                  </a:moveTo>
                  <a:cubicBezTo>
                    <a:pt x="214" y="1"/>
                    <a:pt x="0" y="191"/>
                    <a:pt x="0" y="477"/>
                  </a:cubicBezTo>
                  <a:cubicBezTo>
                    <a:pt x="0" y="739"/>
                    <a:pt x="214" y="953"/>
                    <a:pt x="476" y="953"/>
                  </a:cubicBezTo>
                  <a:cubicBezTo>
                    <a:pt x="738" y="953"/>
                    <a:pt x="953" y="739"/>
                    <a:pt x="953" y="477"/>
                  </a:cubicBezTo>
                  <a:cubicBezTo>
                    <a:pt x="976" y="239"/>
                    <a:pt x="738" y="1"/>
                    <a:pt x="4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1" name="Google Shape;914;p59">
            <a:extLst>
              <a:ext uri="{FF2B5EF4-FFF2-40B4-BE49-F238E27FC236}">
                <a16:creationId xmlns:a16="http://schemas.microsoft.com/office/drawing/2014/main" id="{C16DF872-C7F9-9F12-6353-C127C0C3C479}"/>
              </a:ext>
            </a:extLst>
          </p:cNvPr>
          <p:cNvSpPr/>
          <p:nvPr/>
        </p:nvSpPr>
        <p:spPr>
          <a:xfrm>
            <a:off x="2012312" y="1406005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835;p59">
            <a:extLst>
              <a:ext uri="{FF2B5EF4-FFF2-40B4-BE49-F238E27FC236}">
                <a16:creationId xmlns:a16="http://schemas.microsoft.com/office/drawing/2014/main" id="{B1BB40ED-1421-0DAA-8181-FC886F04B600}"/>
              </a:ext>
            </a:extLst>
          </p:cNvPr>
          <p:cNvSpPr txBox="1">
            <a:spLocks/>
          </p:cNvSpPr>
          <p:nvPr/>
        </p:nvSpPr>
        <p:spPr>
          <a:xfrm>
            <a:off x="713225" y="539500"/>
            <a:ext cx="77175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Space Mono"/>
              <a:buNone/>
              <a:defRPr sz="3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/>
              <a:t>Eventplaner Idee</a:t>
            </a:r>
          </a:p>
        </p:txBody>
      </p:sp>
      <p:sp>
        <p:nvSpPr>
          <p:cNvPr id="1002" name="Google Shape;845;p59">
            <a:extLst>
              <a:ext uri="{FF2B5EF4-FFF2-40B4-BE49-F238E27FC236}">
                <a16:creationId xmlns:a16="http://schemas.microsoft.com/office/drawing/2014/main" id="{A94CF22F-1A0A-3012-6486-27A1F68A9943}"/>
              </a:ext>
            </a:extLst>
          </p:cNvPr>
          <p:cNvSpPr txBox="1">
            <a:spLocks/>
          </p:cNvSpPr>
          <p:nvPr/>
        </p:nvSpPr>
        <p:spPr>
          <a:xfrm>
            <a:off x="3486684" y="2199382"/>
            <a:ext cx="21621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Anmeldung</a:t>
            </a:r>
          </a:p>
          <a:p>
            <a:pPr marL="0" indent="0"/>
            <a:r>
              <a:rPr lang="de-DE"/>
              <a:t>mit Passwort</a:t>
            </a:r>
          </a:p>
        </p:txBody>
      </p:sp>
      <p:sp>
        <p:nvSpPr>
          <p:cNvPr id="1003" name="Google Shape;845;p59">
            <a:extLst>
              <a:ext uri="{FF2B5EF4-FFF2-40B4-BE49-F238E27FC236}">
                <a16:creationId xmlns:a16="http://schemas.microsoft.com/office/drawing/2014/main" id="{D9B75CD2-5F73-3EBD-3CD8-AA1C7BF8ABA5}"/>
              </a:ext>
            </a:extLst>
          </p:cNvPr>
          <p:cNvSpPr txBox="1">
            <a:spLocks/>
          </p:cNvSpPr>
          <p:nvPr/>
        </p:nvSpPr>
        <p:spPr>
          <a:xfrm>
            <a:off x="5928360" y="2416247"/>
            <a:ext cx="2110616" cy="446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Bearbeiten, Löschen, Erstellen</a:t>
            </a:r>
          </a:p>
        </p:txBody>
      </p:sp>
      <p:grpSp>
        <p:nvGrpSpPr>
          <p:cNvPr id="1004" name="Google Shape;934;p60">
            <a:extLst>
              <a:ext uri="{FF2B5EF4-FFF2-40B4-BE49-F238E27FC236}">
                <a16:creationId xmlns:a16="http://schemas.microsoft.com/office/drawing/2014/main" id="{FB276577-C728-B735-4A35-196EFCC161D3}"/>
              </a:ext>
            </a:extLst>
          </p:cNvPr>
          <p:cNvGrpSpPr/>
          <p:nvPr/>
        </p:nvGrpSpPr>
        <p:grpSpPr>
          <a:xfrm>
            <a:off x="5613456" y="3311498"/>
            <a:ext cx="399105" cy="311527"/>
            <a:chOff x="1082325" y="3378125"/>
            <a:chExt cx="263175" cy="205425"/>
          </a:xfrm>
        </p:grpSpPr>
        <p:sp>
          <p:nvSpPr>
            <p:cNvPr id="1005" name="Google Shape;935;p60">
              <a:extLst>
                <a:ext uri="{FF2B5EF4-FFF2-40B4-BE49-F238E27FC236}">
                  <a16:creationId xmlns:a16="http://schemas.microsoft.com/office/drawing/2014/main" id="{B2C3A9CC-220B-4CC9-BEE7-E7D5013E9816}"/>
                </a:ext>
              </a:extLst>
            </p:cNvPr>
            <p:cNvSpPr/>
            <p:nvPr/>
          </p:nvSpPr>
          <p:spPr>
            <a:xfrm>
              <a:off x="1082325" y="3378125"/>
              <a:ext cx="263175" cy="205425"/>
            </a:xfrm>
            <a:custGeom>
              <a:avLst/>
              <a:gdLst/>
              <a:ahLst/>
              <a:cxnLst/>
              <a:rect l="l" t="t" r="r" b="b"/>
              <a:pathLst>
                <a:path w="10527" h="8217" extrusionOk="0">
                  <a:moveTo>
                    <a:pt x="10194" y="2454"/>
                  </a:moveTo>
                  <a:lnTo>
                    <a:pt x="10194" y="2811"/>
                  </a:lnTo>
                  <a:lnTo>
                    <a:pt x="8527" y="2811"/>
                  </a:lnTo>
                  <a:lnTo>
                    <a:pt x="8550" y="2454"/>
                  </a:lnTo>
                  <a:close/>
                  <a:moveTo>
                    <a:pt x="10217" y="3120"/>
                  </a:moveTo>
                  <a:lnTo>
                    <a:pt x="10217" y="5097"/>
                  </a:lnTo>
                  <a:lnTo>
                    <a:pt x="8550" y="5097"/>
                  </a:lnTo>
                  <a:lnTo>
                    <a:pt x="8550" y="3120"/>
                  </a:lnTo>
                  <a:close/>
                  <a:moveTo>
                    <a:pt x="10241" y="5430"/>
                  </a:moveTo>
                  <a:lnTo>
                    <a:pt x="10241" y="5788"/>
                  </a:lnTo>
                  <a:lnTo>
                    <a:pt x="8598" y="5788"/>
                  </a:lnTo>
                  <a:lnTo>
                    <a:pt x="8574" y="5764"/>
                  </a:lnTo>
                  <a:lnTo>
                    <a:pt x="8574" y="5430"/>
                  </a:lnTo>
                  <a:close/>
                  <a:moveTo>
                    <a:pt x="8265" y="3120"/>
                  </a:moveTo>
                  <a:lnTo>
                    <a:pt x="8265" y="5764"/>
                  </a:lnTo>
                  <a:cubicBezTo>
                    <a:pt x="8265" y="5930"/>
                    <a:pt x="8407" y="6097"/>
                    <a:pt x="8598" y="6097"/>
                  </a:cubicBezTo>
                  <a:lnTo>
                    <a:pt x="9241" y="6097"/>
                  </a:lnTo>
                  <a:lnTo>
                    <a:pt x="9241" y="6597"/>
                  </a:lnTo>
                  <a:lnTo>
                    <a:pt x="6431" y="6597"/>
                  </a:lnTo>
                  <a:lnTo>
                    <a:pt x="6431" y="3120"/>
                  </a:lnTo>
                  <a:close/>
                  <a:moveTo>
                    <a:pt x="9217" y="6931"/>
                  </a:moveTo>
                  <a:lnTo>
                    <a:pt x="9217" y="7288"/>
                  </a:lnTo>
                  <a:lnTo>
                    <a:pt x="6431" y="7288"/>
                  </a:lnTo>
                  <a:lnTo>
                    <a:pt x="6383" y="7240"/>
                  </a:lnTo>
                  <a:lnTo>
                    <a:pt x="6383" y="6931"/>
                  </a:lnTo>
                  <a:close/>
                  <a:moveTo>
                    <a:pt x="9234" y="7267"/>
                  </a:moveTo>
                  <a:cubicBezTo>
                    <a:pt x="9241" y="7267"/>
                    <a:pt x="9241" y="7288"/>
                    <a:pt x="9241" y="7288"/>
                  </a:cubicBezTo>
                  <a:lnTo>
                    <a:pt x="9217" y="7288"/>
                  </a:lnTo>
                  <a:cubicBezTo>
                    <a:pt x="9225" y="7272"/>
                    <a:pt x="9230" y="7267"/>
                    <a:pt x="9234" y="7267"/>
                  </a:cubicBezTo>
                  <a:close/>
                  <a:moveTo>
                    <a:pt x="5431" y="6931"/>
                  </a:moveTo>
                  <a:lnTo>
                    <a:pt x="5431" y="7931"/>
                  </a:lnTo>
                  <a:lnTo>
                    <a:pt x="4097" y="7931"/>
                  </a:lnTo>
                  <a:lnTo>
                    <a:pt x="4097" y="6931"/>
                  </a:lnTo>
                  <a:close/>
                  <a:moveTo>
                    <a:pt x="311" y="1"/>
                  </a:moveTo>
                  <a:cubicBezTo>
                    <a:pt x="144" y="1"/>
                    <a:pt x="1" y="120"/>
                    <a:pt x="1" y="310"/>
                  </a:cubicBezTo>
                  <a:lnTo>
                    <a:pt x="1" y="6597"/>
                  </a:lnTo>
                  <a:cubicBezTo>
                    <a:pt x="1" y="6764"/>
                    <a:pt x="144" y="6931"/>
                    <a:pt x="311" y="6931"/>
                  </a:cubicBezTo>
                  <a:lnTo>
                    <a:pt x="3764" y="6931"/>
                  </a:lnTo>
                  <a:lnTo>
                    <a:pt x="3764" y="7931"/>
                  </a:lnTo>
                  <a:lnTo>
                    <a:pt x="3121" y="7931"/>
                  </a:lnTo>
                  <a:lnTo>
                    <a:pt x="3121" y="8217"/>
                  </a:lnTo>
                  <a:lnTo>
                    <a:pt x="6431" y="8217"/>
                  </a:lnTo>
                  <a:lnTo>
                    <a:pt x="6431" y="7931"/>
                  </a:lnTo>
                  <a:lnTo>
                    <a:pt x="5740" y="7931"/>
                  </a:lnTo>
                  <a:lnTo>
                    <a:pt x="5740" y="6931"/>
                  </a:lnTo>
                  <a:lnTo>
                    <a:pt x="6097" y="6931"/>
                  </a:lnTo>
                  <a:lnTo>
                    <a:pt x="6097" y="7240"/>
                  </a:lnTo>
                  <a:cubicBezTo>
                    <a:pt x="6097" y="7431"/>
                    <a:pt x="6240" y="7574"/>
                    <a:pt x="6407" y="7574"/>
                  </a:cubicBezTo>
                  <a:lnTo>
                    <a:pt x="9217" y="7574"/>
                  </a:lnTo>
                  <a:cubicBezTo>
                    <a:pt x="9384" y="7574"/>
                    <a:pt x="9503" y="7431"/>
                    <a:pt x="9503" y="7240"/>
                  </a:cubicBezTo>
                  <a:lnTo>
                    <a:pt x="9503" y="6097"/>
                  </a:lnTo>
                  <a:lnTo>
                    <a:pt x="10194" y="6097"/>
                  </a:lnTo>
                  <a:cubicBezTo>
                    <a:pt x="10384" y="6097"/>
                    <a:pt x="10503" y="5930"/>
                    <a:pt x="10503" y="5764"/>
                  </a:cubicBezTo>
                  <a:lnTo>
                    <a:pt x="10503" y="2454"/>
                  </a:lnTo>
                  <a:cubicBezTo>
                    <a:pt x="10527" y="2287"/>
                    <a:pt x="10408" y="2168"/>
                    <a:pt x="10241" y="2168"/>
                  </a:cubicBezTo>
                  <a:lnTo>
                    <a:pt x="8598" y="2168"/>
                  </a:lnTo>
                  <a:cubicBezTo>
                    <a:pt x="8407" y="2168"/>
                    <a:pt x="8265" y="2263"/>
                    <a:pt x="8265" y="2454"/>
                  </a:cubicBezTo>
                  <a:lnTo>
                    <a:pt x="8265" y="2811"/>
                  </a:lnTo>
                  <a:lnTo>
                    <a:pt x="6431" y="2811"/>
                  </a:lnTo>
                  <a:cubicBezTo>
                    <a:pt x="6240" y="2811"/>
                    <a:pt x="6097" y="2930"/>
                    <a:pt x="6097" y="3120"/>
                  </a:cubicBezTo>
                  <a:lnTo>
                    <a:pt x="6097" y="6597"/>
                  </a:lnTo>
                  <a:lnTo>
                    <a:pt x="311" y="6597"/>
                  </a:lnTo>
                  <a:lnTo>
                    <a:pt x="287" y="6550"/>
                  </a:lnTo>
                  <a:lnTo>
                    <a:pt x="287" y="5907"/>
                  </a:lnTo>
                  <a:lnTo>
                    <a:pt x="5764" y="5907"/>
                  </a:lnTo>
                  <a:lnTo>
                    <a:pt x="5764" y="5597"/>
                  </a:lnTo>
                  <a:lnTo>
                    <a:pt x="287" y="5597"/>
                  </a:lnTo>
                  <a:lnTo>
                    <a:pt x="287" y="310"/>
                  </a:lnTo>
                  <a:lnTo>
                    <a:pt x="9241" y="310"/>
                  </a:lnTo>
                  <a:lnTo>
                    <a:pt x="9241" y="1787"/>
                  </a:lnTo>
                  <a:lnTo>
                    <a:pt x="9551" y="1787"/>
                  </a:lnTo>
                  <a:lnTo>
                    <a:pt x="9551" y="310"/>
                  </a:lnTo>
                  <a:cubicBezTo>
                    <a:pt x="9551" y="120"/>
                    <a:pt x="9431" y="1"/>
                    <a:pt x="92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06" name="Google Shape;936;p60">
              <a:extLst>
                <a:ext uri="{FF2B5EF4-FFF2-40B4-BE49-F238E27FC236}">
                  <a16:creationId xmlns:a16="http://schemas.microsoft.com/office/drawing/2014/main" id="{07725E08-290E-73FE-A43A-42B071046E74}"/>
                </a:ext>
              </a:extLst>
            </p:cNvPr>
            <p:cNvSpPr/>
            <p:nvPr/>
          </p:nvSpPr>
          <p:spPr>
            <a:xfrm>
              <a:off x="1181175" y="3501975"/>
              <a:ext cx="8350" cy="7750"/>
            </a:xfrm>
            <a:custGeom>
              <a:avLst/>
              <a:gdLst/>
              <a:ahLst/>
              <a:cxnLst/>
              <a:rect l="l" t="t" r="r" b="b"/>
              <a:pathLst>
                <a:path w="33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334" y="310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07" name="Google Shape;937;p60">
              <a:extLst>
                <a:ext uri="{FF2B5EF4-FFF2-40B4-BE49-F238E27FC236}">
                  <a16:creationId xmlns:a16="http://schemas.microsoft.com/office/drawing/2014/main" id="{12148B3A-B561-800D-B82E-B627F0D8A33B}"/>
                </a:ext>
              </a:extLst>
            </p:cNvPr>
            <p:cNvSpPr/>
            <p:nvPr/>
          </p:nvSpPr>
          <p:spPr>
            <a:xfrm>
              <a:off x="1197250" y="3501975"/>
              <a:ext cx="8350" cy="7750"/>
            </a:xfrm>
            <a:custGeom>
              <a:avLst/>
              <a:gdLst/>
              <a:ahLst/>
              <a:cxnLst/>
              <a:rect l="l" t="t" r="r" b="b"/>
              <a:pathLst>
                <a:path w="33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334" y="310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08" name="Google Shape;938;p60">
              <a:extLst>
                <a:ext uri="{FF2B5EF4-FFF2-40B4-BE49-F238E27FC236}">
                  <a16:creationId xmlns:a16="http://schemas.microsoft.com/office/drawing/2014/main" id="{E4DDBE9A-4E3E-CFB6-37C1-D62798099A6A}"/>
                </a:ext>
              </a:extLst>
            </p:cNvPr>
            <p:cNvSpPr/>
            <p:nvPr/>
          </p:nvSpPr>
          <p:spPr>
            <a:xfrm>
              <a:off x="1213900" y="3501975"/>
              <a:ext cx="7775" cy="7750"/>
            </a:xfrm>
            <a:custGeom>
              <a:avLst/>
              <a:gdLst/>
              <a:ahLst/>
              <a:cxnLst/>
              <a:rect l="l" t="t" r="r" b="b"/>
              <a:pathLst>
                <a:path w="311" h="310" extrusionOk="0">
                  <a:moveTo>
                    <a:pt x="1" y="0"/>
                  </a:moveTo>
                  <a:lnTo>
                    <a:pt x="1" y="310"/>
                  </a:lnTo>
                  <a:lnTo>
                    <a:pt x="311" y="310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09" name="Google Shape;939;p60">
              <a:extLst>
                <a:ext uri="{FF2B5EF4-FFF2-40B4-BE49-F238E27FC236}">
                  <a16:creationId xmlns:a16="http://schemas.microsoft.com/office/drawing/2014/main" id="{78101632-690F-A6F0-58AD-78CA7FF35779}"/>
                </a:ext>
              </a:extLst>
            </p:cNvPr>
            <p:cNvSpPr/>
            <p:nvPr/>
          </p:nvSpPr>
          <p:spPr>
            <a:xfrm>
              <a:off x="1097825" y="3394800"/>
              <a:ext cx="20850" cy="20275"/>
            </a:xfrm>
            <a:custGeom>
              <a:avLst/>
              <a:gdLst/>
              <a:ahLst/>
              <a:cxnLst/>
              <a:rect l="l" t="t" r="r" b="b"/>
              <a:pathLst>
                <a:path w="834" h="811" extrusionOk="0">
                  <a:moveTo>
                    <a:pt x="0" y="0"/>
                  </a:moveTo>
                  <a:lnTo>
                    <a:pt x="0" y="810"/>
                  </a:lnTo>
                  <a:lnTo>
                    <a:pt x="334" y="810"/>
                  </a:lnTo>
                  <a:lnTo>
                    <a:pt x="334" y="310"/>
                  </a:lnTo>
                  <a:lnTo>
                    <a:pt x="834" y="310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10" name="Google Shape;940;p60">
              <a:extLst>
                <a:ext uri="{FF2B5EF4-FFF2-40B4-BE49-F238E27FC236}">
                  <a16:creationId xmlns:a16="http://schemas.microsoft.com/office/drawing/2014/main" id="{6F6FCFF5-A3DA-A058-FB81-5DC951A01608}"/>
                </a:ext>
              </a:extLst>
            </p:cNvPr>
            <p:cNvSpPr/>
            <p:nvPr/>
          </p:nvSpPr>
          <p:spPr>
            <a:xfrm>
              <a:off x="1247250" y="346087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1" y="1"/>
                  </a:moveTo>
                  <a:lnTo>
                    <a:pt x="1" y="644"/>
                  </a:lnTo>
                  <a:lnTo>
                    <a:pt x="310" y="644"/>
                  </a:lnTo>
                  <a:lnTo>
                    <a:pt x="310" y="310"/>
                  </a:lnTo>
                  <a:lnTo>
                    <a:pt x="644" y="310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11" name="Google Shape;941;p60">
              <a:extLst>
                <a:ext uri="{FF2B5EF4-FFF2-40B4-BE49-F238E27FC236}">
                  <a16:creationId xmlns:a16="http://schemas.microsoft.com/office/drawing/2014/main" id="{506E9120-246F-5328-0F51-20FF41879186}"/>
                </a:ext>
              </a:extLst>
            </p:cNvPr>
            <p:cNvSpPr/>
            <p:nvPr/>
          </p:nvSpPr>
          <p:spPr>
            <a:xfrm>
              <a:off x="1300825" y="3460875"/>
              <a:ext cx="16700" cy="16100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1" y="1"/>
                  </a:moveTo>
                  <a:lnTo>
                    <a:pt x="1" y="644"/>
                  </a:lnTo>
                  <a:lnTo>
                    <a:pt x="310" y="644"/>
                  </a:lnTo>
                  <a:lnTo>
                    <a:pt x="310" y="310"/>
                  </a:lnTo>
                  <a:lnTo>
                    <a:pt x="668" y="310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1014" name="Google Shape;845;p59">
            <a:extLst>
              <a:ext uri="{FF2B5EF4-FFF2-40B4-BE49-F238E27FC236}">
                <a16:creationId xmlns:a16="http://schemas.microsoft.com/office/drawing/2014/main" id="{7FDCC937-E25F-CB69-DB54-ABE8FFA094AD}"/>
              </a:ext>
            </a:extLst>
          </p:cNvPr>
          <p:cNvSpPr txBox="1">
            <a:spLocks/>
          </p:cNvSpPr>
          <p:nvPr/>
        </p:nvSpPr>
        <p:spPr>
          <a:xfrm>
            <a:off x="2162275" y="4332261"/>
            <a:ext cx="2370233" cy="442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An-/Abmeldung, Bewertung, Suche</a:t>
            </a:r>
          </a:p>
        </p:txBody>
      </p:sp>
      <p:sp>
        <p:nvSpPr>
          <p:cNvPr id="1019" name="Google Shape;845;p59">
            <a:extLst>
              <a:ext uri="{FF2B5EF4-FFF2-40B4-BE49-F238E27FC236}">
                <a16:creationId xmlns:a16="http://schemas.microsoft.com/office/drawing/2014/main" id="{696B67FE-72C9-E163-893A-F58E764330C7}"/>
              </a:ext>
            </a:extLst>
          </p:cNvPr>
          <p:cNvSpPr txBox="1">
            <a:spLocks/>
          </p:cNvSpPr>
          <p:nvPr/>
        </p:nvSpPr>
        <p:spPr>
          <a:xfrm>
            <a:off x="4675214" y="4115090"/>
            <a:ext cx="2260382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Fokus auf Frontend</a:t>
            </a:r>
          </a:p>
        </p:txBody>
      </p:sp>
      <p:grpSp>
        <p:nvGrpSpPr>
          <p:cNvPr id="1020" name="Google Shape;1483;p75">
            <a:extLst>
              <a:ext uri="{FF2B5EF4-FFF2-40B4-BE49-F238E27FC236}">
                <a16:creationId xmlns:a16="http://schemas.microsoft.com/office/drawing/2014/main" id="{95CFF526-CF1C-18F2-CD92-3F7A07B768BB}"/>
              </a:ext>
            </a:extLst>
          </p:cNvPr>
          <p:cNvGrpSpPr/>
          <p:nvPr/>
        </p:nvGrpSpPr>
        <p:grpSpPr>
          <a:xfrm>
            <a:off x="6806978" y="1374183"/>
            <a:ext cx="353422" cy="363746"/>
            <a:chOff x="8062349" y="1200707"/>
            <a:chExt cx="368378" cy="379141"/>
          </a:xfrm>
        </p:grpSpPr>
        <p:sp>
          <p:nvSpPr>
            <p:cNvPr id="1021" name="Google Shape;1484;p75">
              <a:extLst>
                <a:ext uri="{FF2B5EF4-FFF2-40B4-BE49-F238E27FC236}">
                  <a16:creationId xmlns:a16="http://schemas.microsoft.com/office/drawing/2014/main" id="{63A4B304-3748-3AE3-145F-7DE4971E1448}"/>
                </a:ext>
              </a:extLst>
            </p:cNvPr>
            <p:cNvSpPr/>
            <p:nvPr/>
          </p:nvSpPr>
          <p:spPr>
            <a:xfrm>
              <a:off x="8062349" y="1270376"/>
              <a:ext cx="202461" cy="226532"/>
            </a:xfrm>
            <a:custGeom>
              <a:avLst/>
              <a:gdLst/>
              <a:ahLst/>
              <a:cxnLst/>
              <a:rect l="l" t="t" r="r" b="b"/>
              <a:pathLst>
                <a:path w="5812" h="6503" extrusionOk="0">
                  <a:moveTo>
                    <a:pt x="1" y="1"/>
                  </a:moveTo>
                  <a:lnTo>
                    <a:pt x="1" y="6502"/>
                  </a:lnTo>
                  <a:lnTo>
                    <a:pt x="5812" y="6502"/>
                  </a:lnTo>
                  <a:lnTo>
                    <a:pt x="5812" y="6169"/>
                  </a:lnTo>
                  <a:lnTo>
                    <a:pt x="334" y="6169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485;p75">
              <a:extLst>
                <a:ext uri="{FF2B5EF4-FFF2-40B4-BE49-F238E27FC236}">
                  <a16:creationId xmlns:a16="http://schemas.microsoft.com/office/drawing/2014/main" id="{B1E26D5D-6B0F-517E-C59B-D177C1E22517}"/>
                </a:ext>
              </a:extLst>
            </p:cNvPr>
            <p:cNvSpPr/>
            <p:nvPr/>
          </p:nvSpPr>
          <p:spPr>
            <a:xfrm>
              <a:off x="8062349" y="1200707"/>
              <a:ext cx="297038" cy="213225"/>
            </a:xfrm>
            <a:custGeom>
              <a:avLst/>
              <a:gdLst/>
              <a:ahLst/>
              <a:cxnLst/>
              <a:rect l="l" t="t" r="r" b="b"/>
              <a:pathLst>
                <a:path w="8527" h="6121" extrusionOk="0">
                  <a:moveTo>
                    <a:pt x="8193" y="310"/>
                  </a:moveTo>
                  <a:lnTo>
                    <a:pt x="8193" y="1358"/>
                  </a:lnTo>
                  <a:lnTo>
                    <a:pt x="334" y="1358"/>
                  </a:lnTo>
                  <a:lnTo>
                    <a:pt x="334" y="310"/>
                  </a:lnTo>
                  <a:close/>
                  <a:moveTo>
                    <a:pt x="1" y="0"/>
                  </a:moveTo>
                  <a:lnTo>
                    <a:pt x="1" y="1715"/>
                  </a:lnTo>
                  <a:lnTo>
                    <a:pt x="8193" y="1715"/>
                  </a:lnTo>
                  <a:lnTo>
                    <a:pt x="8193" y="6121"/>
                  </a:lnTo>
                  <a:lnTo>
                    <a:pt x="8526" y="6121"/>
                  </a:lnTo>
                  <a:lnTo>
                    <a:pt x="85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486;p75">
              <a:extLst>
                <a:ext uri="{FF2B5EF4-FFF2-40B4-BE49-F238E27FC236}">
                  <a16:creationId xmlns:a16="http://schemas.microsoft.com/office/drawing/2014/main" id="{2C30E18C-9B2A-80BF-7CE7-0E7F16336438}"/>
                </a:ext>
              </a:extLst>
            </p:cNvPr>
            <p:cNvSpPr/>
            <p:nvPr/>
          </p:nvSpPr>
          <p:spPr>
            <a:xfrm>
              <a:off x="8092237" y="1223941"/>
              <a:ext cx="11635" cy="11635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0" y="0"/>
                  </a:moveTo>
                  <a:lnTo>
                    <a:pt x="0" y="334"/>
                  </a:lnTo>
                  <a:lnTo>
                    <a:pt x="334" y="33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487;p75">
              <a:extLst>
                <a:ext uri="{FF2B5EF4-FFF2-40B4-BE49-F238E27FC236}">
                  <a16:creationId xmlns:a16="http://schemas.microsoft.com/office/drawing/2014/main" id="{06D0FA37-696F-6EB3-0C90-380E387DDCCC}"/>
                </a:ext>
              </a:extLst>
            </p:cNvPr>
            <p:cNvSpPr/>
            <p:nvPr/>
          </p:nvSpPr>
          <p:spPr>
            <a:xfrm>
              <a:off x="8116273" y="1223941"/>
              <a:ext cx="11670" cy="11635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" y="0"/>
                  </a:moveTo>
                  <a:lnTo>
                    <a:pt x="1" y="334"/>
                  </a:lnTo>
                  <a:lnTo>
                    <a:pt x="334" y="33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488;p75">
              <a:extLst>
                <a:ext uri="{FF2B5EF4-FFF2-40B4-BE49-F238E27FC236}">
                  <a16:creationId xmlns:a16="http://schemas.microsoft.com/office/drawing/2014/main" id="{4D392264-6449-4A5D-A926-D75273970CA1}"/>
                </a:ext>
              </a:extLst>
            </p:cNvPr>
            <p:cNvSpPr/>
            <p:nvPr/>
          </p:nvSpPr>
          <p:spPr>
            <a:xfrm>
              <a:off x="8140344" y="1223941"/>
              <a:ext cx="11635" cy="11635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0" y="0"/>
                  </a:moveTo>
                  <a:lnTo>
                    <a:pt x="0" y="334"/>
                  </a:lnTo>
                  <a:lnTo>
                    <a:pt x="334" y="33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489;p75">
              <a:extLst>
                <a:ext uri="{FF2B5EF4-FFF2-40B4-BE49-F238E27FC236}">
                  <a16:creationId xmlns:a16="http://schemas.microsoft.com/office/drawing/2014/main" id="{BEE5FA4E-DC82-FFA6-E4A1-E5B61B6DC5A2}"/>
                </a:ext>
              </a:extLst>
            </p:cNvPr>
            <p:cNvSpPr/>
            <p:nvPr/>
          </p:nvSpPr>
          <p:spPr>
            <a:xfrm>
              <a:off x="8086420" y="1402294"/>
              <a:ext cx="70541" cy="70541"/>
            </a:xfrm>
            <a:custGeom>
              <a:avLst/>
              <a:gdLst/>
              <a:ahLst/>
              <a:cxnLst/>
              <a:rect l="l" t="t" r="r" b="b"/>
              <a:pathLst>
                <a:path w="2025" h="2025" extrusionOk="0">
                  <a:moveTo>
                    <a:pt x="1715" y="334"/>
                  </a:moveTo>
                  <a:lnTo>
                    <a:pt x="1715" y="1715"/>
                  </a:lnTo>
                  <a:lnTo>
                    <a:pt x="334" y="1715"/>
                  </a:lnTo>
                  <a:lnTo>
                    <a:pt x="334" y="334"/>
                  </a:lnTo>
                  <a:close/>
                  <a:moveTo>
                    <a:pt x="0" y="0"/>
                  </a:moveTo>
                  <a:lnTo>
                    <a:pt x="0" y="2025"/>
                  </a:lnTo>
                  <a:lnTo>
                    <a:pt x="2025" y="2025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490;p75">
              <a:extLst>
                <a:ext uri="{FF2B5EF4-FFF2-40B4-BE49-F238E27FC236}">
                  <a16:creationId xmlns:a16="http://schemas.microsoft.com/office/drawing/2014/main" id="{EE2869FA-0CD6-F891-B419-0DF71E2398E6}"/>
                </a:ext>
              </a:extLst>
            </p:cNvPr>
            <p:cNvSpPr/>
            <p:nvPr/>
          </p:nvSpPr>
          <p:spPr>
            <a:xfrm>
              <a:off x="8086420" y="1271212"/>
              <a:ext cx="248896" cy="82176"/>
            </a:xfrm>
            <a:custGeom>
              <a:avLst/>
              <a:gdLst/>
              <a:ahLst/>
              <a:cxnLst/>
              <a:rect l="l" t="t" r="r" b="b"/>
              <a:pathLst>
                <a:path w="7145" h="2359" extrusionOk="0">
                  <a:moveTo>
                    <a:pt x="6811" y="334"/>
                  </a:moveTo>
                  <a:lnTo>
                    <a:pt x="6811" y="2073"/>
                  </a:lnTo>
                  <a:lnTo>
                    <a:pt x="334" y="2073"/>
                  </a:lnTo>
                  <a:lnTo>
                    <a:pt x="334" y="334"/>
                  </a:lnTo>
                  <a:close/>
                  <a:moveTo>
                    <a:pt x="0" y="1"/>
                  </a:moveTo>
                  <a:lnTo>
                    <a:pt x="0" y="2358"/>
                  </a:lnTo>
                  <a:lnTo>
                    <a:pt x="7145" y="2358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491;p75">
              <a:extLst>
                <a:ext uri="{FF2B5EF4-FFF2-40B4-BE49-F238E27FC236}">
                  <a16:creationId xmlns:a16="http://schemas.microsoft.com/office/drawing/2014/main" id="{C065B531-B599-B2F4-0D7B-0310D6FFA87A}"/>
                </a:ext>
              </a:extLst>
            </p:cNvPr>
            <p:cNvSpPr/>
            <p:nvPr/>
          </p:nvSpPr>
          <p:spPr>
            <a:xfrm>
              <a:off x="8086420" y="1372441"/>
              <a:ext cx="249732" cy="10799"/>
            </a:xfrm>
            <a:custGeom>
              <a:avLst/>
              <a:gdLst/>
              <a:ahLst/>
              <a:cxnLst/>
              <a:rect l="l" t="t" r="r" b="b"/>
              <a:pathLst>
                <a:path w="7169" h="310" extrusionOk="0">
                  <a:moveTo>
                    <a:pt x="0" y="0"/>
                  </a:moveTo>
                  <a:lnTo>
                    <a:pt x="0" y="310"/>
                  </a:lnTo>
                  <a:lnTo>
                    <a:pt x="7169" y="310"/>
                  </a:lnTo>
                  <a:lnTo>
                    <a:pt x="71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492;p75">
              <a:extLst>
                <a:ext uri="{FF2B5EF4-FFF2-40B4-BE49-F238E27FC236}">
                  <a16:creationId xmlns:a16="http://schemas.microsoft.com/office/drawing/2014/main" id="{0C9DBC78-8161-9B9C-C82F-E42C098521FC}"/>
                </a:ext>
              </a:extLst>
            </p:cNvPr>
            <p:cNvSpPr/>
            <p:nvPr/>
          </p:nvSpPr>
          <p:spPr>
            <a:xfrm>
              <a:off x="8170197" y="1432148"/>
              <a:ext cx="124465" cy="11670"/>
            </a:xfrm>
            <a:custGeom>
              <a:avLst/>
              <a:gdLst/>
              <a:ahLst/>
              <a:cxnLst/>
              <a:rect l="l" t="t" r="r" b="b"/>
              <a:pathLst>
                <a:path w="3573" h="335" extrusionOk="0">
                  <a:moveTo>
                    <a:pt x="1" y="1"/>
                  </a:moveTo>
                  <a:lnTo>
                    <a:pt x="1" y="334"/>
                  </a:lnTo>
                  <a:lnTo>
                    <a:pt x="3573" y="334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493;p75">
              <a:extLst>
                <a:ext uri="{FF2B5EF4-FFF2-40B4-BE49-F238E27FC236}">
                  <a16:creationId xmlns:a16="http://schemas.microsoft.com/office/drawing/2014/main" id="{C042CB9F-0271-6AF6-95E5-E2DE89ED3BE6}"/>
                </a:ext>
              </a:extLst>
            </p:cNvPr>
            <p:cNvSpPr/>
            <p:nvPr/>
          </p:nvSpPr>
          <p:spPr>
            <a:xfrm>
              <a:off x="8170197" y="1402294"/>
              <a:ext cx="165954" cy="11635"/>
            </a:xfrm>
            <a:custGeom>
              <a:avLst/>
              <a:gdLst/>
              <a:ahLst/>
              <a:cxnLst/>
              <a:rect l="l" t="t" r="r" b="b"/>
              <a:pathLst>
                <a:path w="4764" h="334" extrusionOk="0">
                  <a:moveTo>
                    <a:pt x="1" y="0"/>
                  </a:moveTo>
                  <a:lnTo>
                    <a:pt x="1" y="334"/>
                  </a:lnTo>
                  <a:lnTo>
                    <a:pt x="4764" y="334"/>
                  </a:lnTo>
                  <a:lnTo>
                    <a:pt x="47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494;p75">
              <a:extLst>
                <a:ext uri="{FF2B5EF4-FFF2-40B4-BE49-F238E27FC236}">
                  <a16:creationId xmlns:a16="http://schemas.microsoft.com/office/drawing/2014/main" id="{E023A40A-8A32-23B8-80D0-5C3425D47299}"/>
                </a:ext>
              </a:extLst>
            </p:cNvPr>
            <p:cNvSpPr/>
            <p:nvPr/>
          </p:nvSpPr>
          <p:spPr>
            <a:xfrm>
              <a:off x="8170197" y="1461200"/>
              <a:ext cx="107048" cy="11635"/>
            </a:xfrm>
            <a:custGeom>
              <a:avLst/>
              <a:gdLst/>
              <a:ahLst/>
              <a:cxnLst/>
              <a:rect l="l" t="t" r="r" b="b"/>
              <a:pathLst>
                <a:path w="3073" h="334" extrusionOk="0">
                  <a:moveTo>
                    <a:pt x="1" y="0"/>
                  </a:moveTo>
                  <a:lnTo>
                    <a:pt x="1" y="334"/>
                  </a:lnTo>
                  <a:lnTo>
                    <a:pt x="3073" y="334"/>
                  </a:lnTo>
                  <a:lnTo>
                    <a:pt x="30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495;p75">
              <a:extLst>
                <a:ext uri="{FF2B5EF4-FFF2-40B4-BE49-F238E27FC236}">
                  <a16:creationId xmlns:a16="http://schemas.microsoft.com/office/drawing/2014/main" id="{8BD3F094-143F-58EA-8330-2D4257833597}"/>
                </a:ext>
              </a:extLst>
            </p:cNvPr>
            <p:cNvSpPr/>
            <p:nvPr/>
          </p:nvSpPr>
          <p:spPr>
            <a:xfrm>
              <a:off x="8330297" y="1478617"/>
              <a:ext cx="47341" cy="48142"/>
            </a:xfrm>
            <a:custGeom>
              <a:avLst/>
              <a:gdLst/>
              <a:ahLst/>
              <a:cxnLst/>
              <a:rect l="l" t="t" r="r" b="b"/>
              <a:pathLst>
                <a:path w="1359" h="1382" extrusionOk="0">
                  <a:moveTo>
                    <a:pt x="668" y="310"/>
                  </a:moveTo>
                  <a:cubicBezTo>
                    <a:pt x="882" y="310"/>
                    <a:pt x="1025" y="453"/>
                    <a:pt x="1025" y="667"/>
                  </a:cubicBezTo>
                  <a:cubicBezTo>
                    <a:pt x="1025" y="881"/>
                    <a:pt x="882" y="1024"/>
                    <a:pt x="668" y="1024"/>
                  </a:cubicBezTo>
                  <a:cubicBezTo>
                    <a:pt x="477" y="1024"/>
                    <a:pt x="311" y="881"/>
                    <a:pt x="311" y="667"/>
                  </a:cubicBezTo>
                  <a:cubicBezTo>
                    <a:pt x="311" y="453"/>
                    <a:pt x="477" y="310"/>
                    <a:pt x="668" y="310"/>
                  </a:cubicBezTo>
                  <a:close/>
                  <a:moveTo>
                    <a:pt x="668" y="0"/>
                  </a:moveTo>
                  <a:cubicBezTo>
                    <a:pt x="311" y="0"/>
                    <a:pt x="1" y="310"/>
                    <a:pt x="1" y="691"/>
                  </a:cubicBezTo>
                  <a:cubicBezTo>
                    <a:pt x="1" y="1072"/>
                    <a:pt x="287" y="1381"/>
                    <a:pt x="668" y="1381"/>
                  </a:cubicBezTo>
                  <a:cubicBezTo>
                    <a:pt x="1025" y="1381"/>
                    <a:pt x="1358" y="1072"/>
                    <a:pt x="1358" y="691"/>
                  </a:cubicBezTo>
                  <a:cubicBezTo>
                    <a:pt x="1358" y="310"/>
                    <a:pt x="1073" y="0"/>
                    <a:pt x="6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496;p75">
              <a:extLst>
                <a:ext uri="{FF2B5EF4-FFF2-40B4-BE49-F238E27FC236}">
                  <a16:creationId xmlns:a16="http://schemas.microsoft.com/office/drawing/2014/main" id="{152D115E-2DEB-935E-6FDD-396CAD188ED3}"/>
                </a:ext>
              </a:extLst>
            </p:cNvPr>
            <p:cNvSpPr/>
            <p:nvPr/>
          </p:nvSpPr>
          <p:spPr>
            <a:xfrm>
              <a:off x="8277209" y="1426330"/>
              <a:ext cx="153518" cy="153518"/>
            </a:xfrm>
            <a:custGeom>
              <a:avLst/>
              <a:gdLst/>
              <a:ahLst/>
              <a:cxnLst/>
              <a:rect l="l" t="t" r="r" b="b"/>
              <a:pathLst>
                <a:path w="4407" h="4407" extrusionOk="0">
                  <a:moveTo>
                    <a:pt x="2382" y="311"/>
                  </a:moveTo>
                  <a:lnTo>
                    <a:pt x="2382" y="668"/>
                  </a:lnTo>
                  <a:lnTo>
                    <a:pt x="2025" y="668"/>
                  </a:lnTo>
                  <a:lnTo>
                    <a:pt x="2025" y="311"/>
                  </a:lnTo>
                  <a:close/>
                  <a:moveTo>
                    <a:pt x="1001" y="715"/>
                  </a:moveTo>
                  <a:lnTo>
                    <a:pt x="1287" y="977"/>
                  </a:lnTo>
                  <a:cubicBezTo>
                    <a:pt x="1192" y="1073"/>
                    <a:pt x="1096" y="1120"/>
                    <a:pt x="1001" y="1239"/>
                  </a:cubicBezTo>
                  <a:lnTo>
                    <a:pt x="739" y="977"/>
                  </a:lnTo>
                  <a:lnTo>
                    <a:pt x="1001" y="715"/>
                  </a:lnTo>
                  <a:close/>
                  <a:moveTo>
                    <a:pt x="3382" y="715"/>
                  </a:moveTo>
                  <a:lnTo>
                    <a:pt x="3668" y="977"/>
                  </a:lnTo>
                  <a:lnTo>
                    <a:pt x="3382" y="1239"/>
                  </a:lnTo>
                  <a:cubicBezTo>
                    <a:pt x="3311" y="1144"/>
                    <a:pt x="3240" y="1073"/>
                    <a:pt x="3120" y="977"/>
                  </a:cubicBezTo>
                  <a:lnTo>
                    <a:pt x="3382" y="715"/>
                  </a:lnTo>
                  <a:close/>
                  <a:moveTo>
                    <a:pt x="691" y="2025"/>
                  </a:moveTo>
                  <a:lnTo>
                    <a:pt x="691" y="2192"/>
                  </a:lnTo>
                  <a:lnTo>
                    <a:pt x="691" y="2382"/>
                  </a:lnTo>
                  <a:lnTo>
                    <a:pt x="287" y="2382"/>
                  </a:lnTo>
                  <a:lnTo>
                    <a:pt x="287" y="2025"/>
                  </a:lnTo>
                  <a:close/>
                  <a:moveTo>
                    <a:pt x="4073" y="2025"/>
                  </a:moveTo>
                  <a:lnTo>
                    <a:pt x="4073" y="2382"/>
                  </a:lnTo>
                  <a:lnTo>
                    <a:pt x="3716" y="2382"/>
                  </a:lnTo>
                  <a:lnTo>
                    <a:pt x="3716" y="2192"/>
                  </a:lnTo>
                  <a:lnTo>
                    <a:pt x="3716" y="2025"/>
                  </a:lnTo>
                  <a:close/>
                  <a:moveTo>
                    <a:pt x="2192" y="1001"/>
                  </a:moveTo>
                  <a:cubicBezTo>
                    <a:pt x="2859" y="1001"/>
                    <a:pt x="3382" y="1549"/>
                    <a:pt x="3382" y="2192"/>
                  </a:cubicBezTo>
                  <a:cubicBezTo>
                    <a:pt x="3382" y="2859"/>
                    <a:pt x="2859" y="3383"/>
                    <a:pt x="2192" y="3383"/>
                  </a:cubicBezTo>
                  <a:cubicBezTo>
                    <a:pt x="1549" y="3383"/>
                    <a:pt x="1001" y="2859"/>
                    <a:pt x="1001" y="2192"/>
                  </a:cubicBezTo>
                  <a:cubicBezTo>
                    <a:pt x="1001" y="1549"/>
                    <a:pt x="1549" y="1001"/>
                    <a:pt x="2192" y="1001"/>
                  </a:cubicBezTo>
                  <a:close/>
                  <a:moveTo>
                    <a:pt x="1001" y="3121"/>
                  </a:moveTo>
                  <a:cubicBezTo>
                    <a:pt x="1096" y="3216"/>
                    <a:pt x="1168" y="3287"/>
                    <a:pt x="1287" y="3383"/>
                  </a:cubicBezTo>
                  <a:lnTo>
                    <a:pt x="1001" y="3645"/>
                  </a:lnTo>
                  <a:lnTo>
                    <a:pt x="739" y="3383"/>
                  </a:lnTo>
                  <a:lnTo>
                    <a:pt x="1001" y="3121"/>
                  </a:lnTo>
                  <a:close/>
                  <a:moveTo>
                    <a:pt x="3382" y="3121"/>
                  </a:moveTo>
                  <a:lnTo>
                    <a:pt x="3668" y="3383"/>
                  </a:lnTo>
                  <a:lnTo>
                    <a:pt x="3382" y="3645"/>
                  </a:lnTo>
                  <a:lnTo>
                    <a:pt x="3120" y="3383"/>
                  </a:lnTo>
                  <a:cubicBezTo>
                    <a:pt x="3216" y="3287"/>
                    <a:pt x="3311" y="3240"/>
                    <a:pt x="3382" y="3121"/>
                  </a:cubicBezTo>
                  <a:close/>
                  <a:moveTo>
                    <a:pt x="2382" y="3692"/>
                  </a:moveTo>
                  <a:lnTo>
                    <a:pt x="2382" y="4073"/>
                  </a:lnTo>
                  <a:lnTo>
                    <a:pt x="2025" y="4073"/>
                  </a:lnTo>
                  <a:lnTo>
                    <a:pt x="2025" y="3692"/>
                  </a:lnTo>
                  <a:close/>
                  <a:moveTo>
                    <a:pt x="1692" y="1"/>
                  </a:moveTo>
                  <a:lnTo>
                    <a:pt x="1692" y="739"/>
                  </a:lnTo>
                  <a:cubicBezTo>
                    <a:pt x="1668" y="763"/>
                    <a:pt x="1573" y="763"/>
                    <a:pt x="1549" y="787"/>
                  </a:cubicBezTo>
                  <a:lnTo>
                    <a:pt x="1001" y="263"/>
                  </a:lnTo>
                  <a:lnTo>
                    <a:pt x="287" y="977"/>
                  </a:lnTo>
                  <a:lnTo>
                    <a:pt x="834" y="1501"/>
                  </a:lnTo>
                  <a:cubicBezTo>
                    <a:pt x="810" y="1573"/>
                    <a:pt x="763" y="1596"/>
                    <a:pt x="763" y="1692"/>
                  </a:cubicBezTo>
                  <a:lnTo>
                    <a:pt x="1" y="1692"/>
                  </a:lnTo>
                  <a:lnTo>
                    <a:pt x="1" y="2692"/>
                  </a:lnTo>
                  <a:lnTo>
                    <a:pt x="763" y="2692"/>
                  </a:lnTo>
                  <a:cubicBezTo>
                    <a:pt x="810" y="2740"/>
                    <a:pt x="810" y="2811"/>
                    <a:pt x="834" y="2859"/>
                  </a:cubicBezTo>
                  <a:lnTo>
                    <a:pt x="287" y="3383"/>
                  </a:lnTo>
                  <a:lnTo>
                    <a:pt x="1001" y="4097"/>
                  </a:lnTo>
                  <a:lnTo>
                    <a:pt x="1549" y="3573"/>
                  </a:lnTo>
                  <a:cubicBezTo>
                    <a:pt x="1596" y="3597"/>
                    <a:pt x="1668" y="3621"/>
                    <a:pt x="1692" y="3621"/>
                  </a:cubicBezTo>
                  <a:lnTo>
                    <a:pt x="1692" y="4407"/>
                  </a:lnTo>
                  <a:lnTo>
                    <a:pt x="2716" y="4407"/>
                  </a:lnTo>
                  <a:lnTo>
                    <a:pt x="2716" y="3621"/>
                  </a:lnTo>
                  <a:cubicBezTo>
                    <a:pt x="2763" y="3597"/>
                    <a:pt x="2835" y="3597"/>
                    <a:pt x="2882" y="3573"/>
                  </a:cubicBezTo>
                  <a:lnTo>
                    <a:pt x="3430" y="4097"/>
                  </a:lnTo>
                  <a:lnTo>
                    <a:pt x="4121" y="3383"/>
                  </a:lnTo>
                  <a:lnTo>
                    <a:pt x="3597" y="2859"/>
                  </a:lnTo>
                  <a:cubicBezTo>
                    <a:pt x="3621" y="2787"/>
                    <a:pt x="3668" y="2740"/>
                    <a:pt x="3668" y="2692"/>
                  </a:cubicBezTo>
                  <a:lnTo>
                    <a:pt x="4406" y="2692"/>
                  </a:lnTo>
                  <a:lnTo>
                    <a:pt x="4406" y="1692"/>
                  </a:lnTo>
                  <a:lnTo>
                    <a:pt x="3668" y="1692"/>
                  </a:lnTo>
                  <a:cubicBezTo>
                    <a:pt x="3621" y="1620"/>
                    <a:pt x="3621" y="1573"/>
                    <a:pt x="3597" y="1501"/>
                  </a:cubicBezTo>
                  <a:lnTo>
                    <a:pt x="4121" y="977"/>
                  </a:lnTo>
                  <a:lnTo>
                    <a:pt x="3430" y="263"/>
                  </a:lnTo>
                  <a:lnTo>
                    <a:pt x="2882" y="787"/>
                  </a:lnTo>
                  <a:cubicBezTo>
                    <a:pt x="2835" y="763"/>
                    <a:pt x="2787" y="739"/>
                    <a:pt x="2716" y="739"/>
                  </a:cubicBezTo>
                  <a:lnTo>
                    <a:pt x="27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705;p75">
            <a:extLst>
              <a:ext uri="{FF2B5EF4-FFF2-40B4-BE49-F238E27FC236}">
                <a16:creationId xmlns:a16="http://schemas.microsoft.com/office/drawing/2014/main" id="{17FBB124-89C5-9CCC-531D-E7371362B7EA}"/>
              </a:ext>
            </a:extLst>
          </p:cNvPr>
          <p:cNvGrpSpPr/>
          <p:nvPr/>
        </p:nvGrpSpPr>
        <p:grpSpPr>
          <a:xfrm>
            <a:off x="4391633" y="1414044"/>
            <a:ext cx="352631" cy="283383"/>
            <a:chOff x="3191700" y="3379325"/>
            <a:chExt cx="263775" cy="211975"/>
          </a:xfrm>
        </p:grpSpPr>
        <p:sp>
          <p:nvSpPr>
            <p:cNvPr id="1035" name="Google Shape;1706;p75">
              <a:extLst>
                <a:ext uri="{FF2B5EF4-FFF2-40B4-BE49-F238E27FC236}">
                  <a16:creationId xmlns:a16="http://schemas.microsoft.com/office/drawing/2014/main" id="{C86CF190-F85A-C0EE-5ECF-C645F3B575B9}"/>
                </a:ext>
              </a:extLst>
            </p:cNvPr>
            <p:cNvSpPr/>
            <p:nvPr/>
          </p:nvSpPr>
          <p:spPr>
            <a:xfrm>
              <a:off x="3307200" y="3510300"/>
              <a:ext cx="8375" cy="7175"/>
            </a:xfrm>
            <a:custGeom>
              <a:avLst/>
              <a:gdLst/>
              <a:ahLst/>
              <a:cxnLst/>
              <a:rect l="l" t="t" r="r" b="b"/>
              <a:pathLst>
                <a:path w="335" h="287" extrusionOk="0">
                  <a:moveTo>
                    <a:pt x="1" y="0"/>
                  </a:moveTo>
                  <a:lnTo>
                    <a:pt x="1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707;p75">
              <a:extLst>
                <a:ext uri="{FF2B5EF4-FFF2-40B4-BE49-F238E27FC236}">
                  <a16:creationId xmlns:a16="http://schemas.microsoft.com/office/drawing/2014/main" id="{89D7960A-A9B8-550F-5525-1F547DF894D5}"/>
                </a:ext>
              </a:extLst>
            </p:cNvPr>
            <p:cNvSpPr/>
            <p:nvPr/>
          </p:nvSpPr>
          <p:spPr>
            <a:xfrm>
              <a:off x="3323875" y="3510300"/>
              <a:ext cx="7775" cy="7175"/>
            </a:xfrm>
            <a:custGeom>
              <a:avLst/>
              <a:gdLst/>
              <a:ahLst/>
              <a:cxnLst/>
              <a:rect l="l" t="t" r="r" b="b"/>
              <a:pathLst>
                <a:path w="311" h="287" extrusionOk="0">
                  <a:moveTo>
                    <a:pt x="0" y="0"/>
                  </a:moveTo>
                  <a:lnTo>
                    <a:pt x="0" y="286"/>
                  </a:lnTo>
                  <a:lnTo>
                    <a:pt x="310" y="286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708;p75">
              <a:extLst>
                <a:ext uri="{FF2B5EF4-FFF2-40B4-BE49-F238E27FC236}">
                  <a16:creationId xmlns:a16="http://schemas.microsoft.com/office/drawing/2014/main" id="{C2A6182E-56D4-10A0-5A5B-49CA673833F7}"/>
                </a:ext>
              </a:extLst>
            </p:cNvPr>
            <p:cNvSpPr/>
            <p:nvPr/>
          </p:nvSpPr>
          <p:spPr>
            <a:xfrm>
              <a:off x="3339950" y="351030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0" y="0"/>
                  </a:moveTo>
                  <a:lnTo>
                    <a:pt x="0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709;p75">
              <a:extLst>
                <a:ext uri="{FF2B5EF4-FFF2-40B4-BE49-F238E27FC236}">
                  <a16:creationId xmlns:a16="http://schemas.microsoft.com/office/drawing/2014/main" id="{57B1889A-DEDF-8E3E-B7EB-1344C6337BBE}"/>
                </a:ext>
              </a:extLst>
            </p:cNvPr>
            <p:cNvSpPr/>
            <p:nvPr/>
          </p:nvSpPr>
          <p:spPr>
            <a:xfrm>
              <a:off x="3406025" y="3572225"/>
              <a:ext cx="16700" cy="7150"/>
            </a:xfrm>
            <a:custGeom>
              <a:avLst/>
              <a:gdLst/>
              <a:ahLst/>
              <a:cxnLst/>
              <a:rect l="l" t="t" r="r" b="b"/>
              <a:pathLst>
                <a:path w="668" h="286" extrusionOk="0">
                  <a:moveTo>
                    <a:pt x="1" y="0"/>
                  </a:moveTo>
                  <a:lnTo>
                    <a:pt x="1" y="286"/>
                  </a:lnTo>
                  <a:lnTo>
                    <a:pt x="668" y="286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710;p75">
              <a:extLst>
                <a:ext uri="{FF2B5EF4-FFF2-40B4-BE49-F238E27FC236}">
                  <a16:creationId xmlns:a16="http://schemas.microsoft.com/office/drawing/2014/main" id="{53387E75-9FDC-0413-B18A-3A3B6CD03DB6}"/>
                </a:ext>
              </a:extLst>
            </p:cNvPr>
            <p:cNvSpPr/>
            <p:nvPr/>
          </p:nvSpPr>
          <p:spPr>
            <a:xfrm>
              <a:off x="3223850" y="3419200"/>
              <a:ext cx="231625" cy="172100"/>
            </a:xfrm>
            <a:custGeom>
              <a:avLst/>
              <a:gdLst/>
              <a:ahLst/>
              <a:cxnLst/>
              <a:rect l="l" t="t" r="r" b="b"/>
              <a:pathLst>
                <a:path w="9265" h="6884" extrusionOk="0">
                  <a:moveTo>
                    <a:pt x="8931" y="1644"/>
                  </a:moveTo>
                  <a:lnTo>
                    <a:pt x="8931" y="2335"/>
                  </a:lnTo>
                  <a:lnTo>
                    <a:pt x="6311" y="2335"/>
                  </a:lnTo>
                  <a:lnTo>
                    <a:pt x="6311" y="1644"/>
                  </a:lnTo>
                  <a:close/>
                  <a:moveTo>
                    <a:pt x="8955" y="5931"/>
                  </a:moveTo>
                  <a:lnTo>
                    <a:pt x="8955" y="6621"/>
                  </a:lnTo>
                  <a:cubicBezTo>
                    <a:pt x="8947" y="6613"/>
                    <a:pt x="8944" y="6611"/>
                    <a:pt x="8943" y="6611"/>
                  </a:cubicBezTo>
                  <a:lnTo>
                    <a:pt x="8943" y="6611"/>
                  </a:lnTo>
                  <a:cubicBezTo>
                    <a:pt x="8942" y="6611"/>
                    <a:pt x="8947" y="6621"/>
                    <a:pt x="8931" y="6621"/>
                  </a:cubicBezTo>
                  <a:lnTo>
                    <a:pt x="6311" y="6621"/>
                  </a:lnTo>
                  <a:lnTo>
                    <a:pt x="6311" y="6574"/>
                  </a:lnTo>
                  <a:lnTo>
                    <a:pt x="6311" y="5931"/>
                  </a:lnTo>
                  <a:close/>
                  <a:moveTo>
                    <a:pt x="3311" y="1"/>
                  </a:moveTo>
                  <a:lnTo>
                    <a:pt x="3311" y="310"/>
                  </a:lnTo>
                  <a:lnTo>
                    <a:pt x="7597" y="310"/>
                  </a:lnTo>
                  <a:lnTo>
                    <a:pt x="7597" y="1311"/>
                  </a:lnTo>
                  <a:lnTo>
                    <a:pt x="6288" y="1311"/>
                  </a:lnTo>
                  <a:cubicBezTo>
                    <a:pt x="6097" y="1311"/>
                    <a:pt x="5954" y="1430"/>
                    <a:pt x="5954" y="1620"/>
                  </a:cubicBezTo>
                  <a:lnTo>
                    <a:pt x="5954" y="2597"/>
                  </a:lnTo>
                  <a:lnTo>
                    <a:pt x="8907" y="2597"/>
                  </a:lnTo>
                  <a:lnTo>
                    <a:pt x="8907" y="5597"/>
                  </a:lnTo>
                  <a:lnTo>
                    <a:pt x="6264" y="5597"/>
                  </a:lnTo>
                  <a:lnTo>
                    <a:pt x="6264" y="2954"/>
                  </a:lnTo>
                  <a:lnTo>
                    <a:pt x="5954" y="2954"/>
                  </a:lnTo>
                  <a:lnTo>
                    <a:pt x="5954" y="4954"/>
                  </a:lnTo>
                  <a:lnTo>
                    <a:pt x="334" y="4954"/>
                  </a:lnTo>
                  <a:lnTo>
                    <a:pt x="310" y="4930"/>
                  </a:lnTo>
                  <a:lnTo>
                    <a:pt x="310" y="4597"/>
                  </a:lnTo>
                  <a:lnTo>
                    <a:pt x="3216" y="4597"/>
                  </a:lnTo>
                  <a:lnTo>
                    <a:pt x="3406" y="4764"/>
                  </a:lnTo>
                  <a:lnTo>
                    <a:pt x="4859" y="4764"/>
                  </a:lnTo>
                  <a:lnTo>
                    <a:pt x="5026" y="4597"/>
                  </a:lnTo>
                  <a:lnTo>
                    <a:pt x="5621" y="4597"/>
                  </a:lnTo>
                  <a:lnTo>
                    <a:pt x="5621" y="4287"/>
                  </a:lnTo>
                  <a:lnTo>
                    <a:pt x="4883" y="4287"/>
                  </a:lnTo>
                  <a:lnTo>
                    <a:pt x="4716" y="4478"/>
                  </a:lnTo>
                  <a:lnTo>
                    <a:pt x="3525" y="4478"/>
                  </a:lnTo>
                  <a:lnTo>
                    <a:pt x="3335" y="4287"/>
                  </a:lnTo>
                  <a:lnTo>
                    <a:pt x="620" y="4287"/>
                  </a:lnTo>
                  <a:lnTo>
                    <a:pt x="620" y="2954"/>
                  </a:lnTo>
                  <a:lnTo>
                    <a:pt x="334" y="2954"/>
                  </a:lnTo>
                  <a:lnTo>
                    <a:pt x="334" y="4287"/>
                  </a:lnTo>
                  <a:lnTo>
                    <a:pt x="1" y="4287"/>
                  </a:lnTo>
                  <a:lnTo>
                    <a:pt x="1" y="4930"/>
                  </a:lnTo>
                  <a:cubicBezTo>
                    <a:pt x="1" y="5097"/>
                    <a:pt x="144" y="5240"/>
                    <a:pt x="334" y="5240"/>
                  </a:cubicBezTo>
                  <a:lnTo>
                    <a:pt x="5954" y="5240"/>
                  </a:lnTo>
                  <a:lnTo>
                    <a:pt x="5954" y="6550"/>
                  </a:lnTo>
                  <a:cubicBezTo>
                    <a:pt x="5954" y="6740"/>
                    <a:pt x="6097" y="6883"/>
                    <a:pt x="6288" y="6883"/>
                  </a:cubicBezTo>
                  <a:lnTo>
                    <a:pt x="8907" y="6883"/>
                  </a:lnTo>
                  <a:cubicBezTo>
                    <a:pt x="9074" y="6883"/>
                    <a:pt x="9193" y="6740"/>
                    <a:pt x="9193" y="6550"/>
                  </a:cubicBezTo>
                  <a:lnTo>
                    <a:pt x="9193" y="1620"/>
                  </a:lnTo>
                  <a:cubicBezTo>
                    <a:pt x="9264" y="1477"/>
                    <a:pt x="9122" y="1311"/>
                    <a:pt x="8931" y="1311"/>
                  </a:cubicBezTo>
                  <a:lnTo>
                    <a:pt x="7931" y="1311"/>
                  </a:lnTo>
                  <a:lnTo>
                    <a:pt x="7931" y="310"/>
                  </a:lnTo>
                  <a:cubicBezTo>
                    <a:pt x="7931" y="120"/>
                    <a:pt x="7764" y="1"/>
                    <a:pt x="7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711;p75">
              <a:extLst>
                <a:ext uri="{FF2B5EF4-FFF2-40B4-BE49-F238E27FC236}">
                  <a16:creationId xmlns:a16="http://schemas.microsoft.com/office/drawing/2014/main" id="{ACCCF4D3-8F86-1333-1997-BA6407A5A5BE}"/>
                </a:ext>
              </a:extLst>
            </p:cNvPr>
            <p:cNvSpPr/>
            <p:nvPr/>
          </p:nvSpPr>
          <p:spPr>
            <a:xfrm>
              <a:off x="3393525" y="35430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1" y="0"/>
                  </a:moveTo>
                  <a:lnTo>
                    <a:pt x="1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712;p75">
              <a:extLst>
                <a:ext uri="{FF2B5EF4-FFF2-40B4-BE49-F238E27FC236}">
                  <a16:creationId xmlns:a16="http://schemas.microsoft.com/office/drawing/2014/main" id="{50614E97-5CDB-7CEB-0D28-EDFBA9ABCC73}"/>
                </a:ext>
              </a:extLst>
            </p:cNvPr>
            <p:cNvSpPr/>
            <p:nvPr/>
          </p:nvSpPr>
          <p:spPr>
            <a:xfrm>
              <a:off x="3410800" y="3543050"/>
              <a:ext cx="8350" cy="7150"/>
            </a:xfrm>
            <a:custGeom>
              <a:avLst/>
              <a:gdLst/>
              <a:ahLst/>
              <a:cxnLst/>
              <a:rect l="l" t="t" r="r" b="b"/>
              <a:pathLst>
                <a:path w="334" h="286" extrusionOk="0">
                  <a:moveTo>
                    <a:pt x="0" y="0"/>
                  </a:moveTo>
                  <a:lnTo>
                    <a:pt x="0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713;p75">
              <a:extLst>
                <a:ext uri="{FF2B5EF4-FFF2-40B4-BE49-F238E27FC236}">
                  <a16:creationId xmlns:a16="http://schemas.microsoft.com/office/drawing/2014/main" id="{97ACC6AB-DA52-B2A7-D407-F4D34EDFBFFE}"/>
                </a:ext>
              </a:extLst>
            </p:cNvPr>
            <p:cNvSpPr/>
            <p:nvPr/>
          </p:nvSpPr>
          <p:spPr>
            <a:xfrm>
              <a:off x="3426875" y="3543050"/>
              <a:ext cx="8350" cy="7150"/>
            </a:xfrm>
            <a:custGeom>
              <a:avLst/>
              <a:gdLst/>
              <a:ahLst/>
              <a:cxnLst/>
              <a:rect l="l" t="t" r="r" b="b"/>
              <a:pathLst>
                <a:path w="334" h="286" extrusionOk="0">
                  <a:moveTo>
                    <a:pt x="0" y="0"/>
                  </a:moveTo>
                  <a:lnTo>
                    <a:pt x="0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714;p75">
              <a:extLst>
                <a:ext uri="{FF2B5EF4-FFF2-40B4-BE49-F238E27FC236}">
                  <a16:creationId xmlns:a16="http://schemas.microsoft.com/office/drawing/2014/main" id="{F837F1ED-3C67-A714-59C6-C1AED35DC12F}"/>
                </a:ext>
              </a:extLst>
            </p:cNvPr>
            <p:cNvSpPr/>
            <p:nvPr/>
          </p:nvSpPr>
          <p:spPr>
            <a:xfrm>
              <a:off x="3191700" y="3379325"/>
              <a:ext cx="106600" cy="105400"/>
            </a:xfrm>
            <a:custGeom>
              <a:avLst/>
              <a:gdLst/>
              <a:ahLst/>
              <a:cxnLst/>
              <a:rect l="l" t="t" r="r" b="b"/>
              <a:pathLst>
                <a:path w="4264" h="4216" extrusionOk="0">
                  <a:moveTo>
                    <a:pt x="2311" y="262"/>
                  </a:moveTo>
                  <a:lnTo>
                    <a:pt x="2311" y="619"/>
                  </a:lnTo>
                  <a:lnTo>
                    <a:pt x="1930" y="619"/>
                  </a:lnTo>
                  <a:lnTo>
                    <a:pt x="1930" y="262"/>
                  </a:lnTo>
                  <a:close/>
                  <a:moveTo>
                    <a:pt x="3311" y="643"/>
                  </a:moveTo>
                  <a:lnTo>
                    <a:pt x="3549" y="881"/>
                  </a:lnTo>
                  <a:lnTo>
                    <a:pt x="3287" y="1167"/>
                  </a:lnTo>
                  <a:cubicBezTo>
                    <a:pt x="3216" y="1072"/>
                    <a:pt x="3144" y="977"/>
                    <a:pt x="3049" y="929"/>
                  </a:cubicBezTo>
                  <a:lnTo>
                    <a:pt x="3311" y="643"/>
                  </a:lnTo>
                  <a:close/>
                  <a:moveTo>
                    <a:pt x="953" y="691"/>
                  </a:moveTo>
                  <a:lnTo>
                    <a:pt x="1239" y="953"/>
                  </a:lnTo>
                  <a:cubicBezTo>
                    <a:pt x="1144" y="1000"/>
                    <a:pt x="1048" y="1096"/>
                    <a:pt x="1001" y="1191"/>
                  </a:cubicBezTo>
                  <a:lnTo>
                    <a:pt x="715" y="929"/>
                  </a:lnTo>
                  <a:lnTo>
                    <a:pt x="953" y="691"/>
                  </a:lnTo>
                  <a:close/>
                  <a:moveTo>
                    <a:pt x="667" y="1905"/>
                  </a:moveTo>
                  <a:lnTo>
                    <a:pt x="667" y="2072"/>
                  </a:lnTo>
                  <a:lnTo>
                    <a:pt x="667" y="2263"/>
                  </a:lnTo>
                  <a:lnTo>
                    <a:pt x="310" y="2263"/>
                  </a:lnTo>
                  <a:lnTo>
                    <a:pt x="310" y="1905"/>
                  </a:lnTo>
                  <a:close/>
                  <a:moveTo>
                    <a:pt x="3978" y="1905"/>
                  </a:moveTo>
                  <a:lnTo>
                    <a:pt x="3978" y="2263"/>
                  </a:lnTo>
                  <a:lnTo>
                    <a:pt x="3620" y="2263"/>
                  </a:lnTo>
                  <a:lnTo>
                    <a:pt x="3620" y="2072"/>
                  </a:lnTo>
                  <a:lnTo>
                    <a:pt x="3620" y="1905"/>
                  </a:lnTo>
                  <a:close/>
                  <a:moveTo>
                    <a:pt x="2120" y="929"/>
                  </a:moveTo>
                  <a:cubicBezTo>
                    <a:pt x="2739" y="929"/>
                    <a:pt x="3287" y="1453"/>
                    <a:pt x="3287" y="2072"/>
                  </a:cubicBezTo>
                  <a:cubicBezTo>
                    <a:pt x="3287" y="2739"/>
                    <a:pt x="2739" y="3239"/>
                    <a:pt x="2120" y="3239"/>
                  </a:cubicBezTo>
                  <a:cubicBezTo>
                    <a:pt x="1501" y="3239"/>
                    <a:pt x="953" y="2739"/>
                    <a:pt x="953" y="2072"/>
                  </a:cubicBezTo>
                  <a:cubicBezTo>
                    <a:pt x="953" y="1429"/>
                    <a:pt x="1501" y="929"/>
                    <a:pt x="2120" y="929"/>
                  </a:cubicBezTo>
                  <a:close/>
                  <a:moveTo>
                    <a:pt x="3287" y="2977"/>
                  </a:moveTo>
                  <a:lnTo>
                    <a:pt x="3549" y="3239"/>
                  </a:lnTo>
                  <a:lnTo>
                    <a:pt x="3311" y="3477"/>
                  </a:lnTo>
                  <a:lnTo>
                    <a:pt x="3049" y="3215"/>
                  </a:lnTo>
                  <a:cubicBezTo>
                    <a:pt x="3144" y="3144"/>
                    <a:pt x="3216" y="3072"/>
                    <a:pt x="3287" y="2977"/>
                  </a:cubicBezTo>
                  <a:close/>
                  <a:moveTo>
                    <a:pt x="1001" y="3001"/>
                  </a:moveTo>
                  <a:cubicBezTo>
                    <a:pt x="1048" y="3096"/>
                    <a:pt x="1144" y="3191"/>
                    <a:pt x="1239" y="3239"/>
                  </a:cubicBezTo>
                  <a:lnTo>
                    <a:pt x="953" y="3501"/>
                  </a:lnTo>
                  <a:lnTo>
                    <a:pt x="715" y="3263"/>
                  </a:lnTo>
                  <a:lnTo>
                    <a:pt x="1001" y="3001"/>
                  </a:lnTo>
                  <a:close/>
                  <a:moveTo>
                    <a:pt x="2311" y="3572"/>
                  </a:moveTo>
                  <a:lnTo>
                    <a:pt x="2311" y="3930"/>
                  </a:lnTo>
                  <a:lnTo>
                    <a:pt x="1953" y="3930"/>
                  </a:lnTo>
                  <a:lnTo>
                    <a:pt x="1953" y="3572"/>
                  </a:lnTo>
                  <a:close/>
                  <a:moveTo>
                    <a:pt x="1644" y="0"/>
                  </a:moveTo>
                  <a:lnTo>
                    <a:pt x="1644" y="739"/>
                  </a:lnTo>
                  <a:cubicBezTo>
                    <a:pt x="1620" y="762"/>
                    <a:pt x="1549" y="762"/>
                    <a:pt x="1501" y="810"/>
                  </a:cubicBezTo>
                  <a:lnTo>
                    <a:pt x="953" y="262"/>
                  </a:lnTo>
                  <a:lnTo>
                    <a:pt x="263" y="953"/>
                  </a:lnTo>
                  <a:lnTo>
                    <a:pt x="810" y="1477"/>
                  </a:lnTo>
                  <a:cubicBezTo>
                    <a:pt x="787" y="1548"/>
                    <a:pt x="763" y="1572"/>
                    <a:pt x="763" y="1643"/>
                  </a:cubicBezTo>
                  <a:lnTo>
                    <a:pt x="1" y="1643"/>
                  </a:lnTo>
                  <a:lnTo>
                    <a:pt x="1" y="2620"/>
                  </a:lnTo>
                  <a:lnTo>
                    <a:pt x="763" y="2620"/>
                  </a:lnTo>
                  <a:cubicBezTo>
                    <a:pt x="787" y="2644"/>
                    <a:pt x="787" y="2715"/>
                    <a:pt x="810" y="2763"/>
                  </a:cubicBezTo>
                  <a:lnTo>
                    <a:pt x="263" y="3310"/>
                  </a:lnTo>
                  <a:lnTo>
                    <a:pt x="953" y="3977"/>
                  </a:lnTo>
                  <a:lnTo>
                    <a:pt x="1501" y="3453"/>
                  </a:lnTo>
                  <a:cubicBezTo>
                    <a:pt x="1508" y="3446"/>
                    <a:pt x="1521" y="3444"/>
                    <a:pt x="1537" y="3444"/>
                  </a:cubicBezTo>
                  <a:cubicBezTo>
                    <a:pt x="1574" y="3444"/>
                    <a:pt x="1627" y="3460"/>
                    <a:pt x="1644" y="3477"/>
                  </a:cubicBezTo>
                  <a:lnTo>
                    <a:pt x="1644" y="4215"/>
                  </a:lnTo>
                  <a:lnTo>
                    <a:pt x="2620" y="4215"/>
                  </a:lnTo>
                  <a:lnTo>
                    <a:pt x="2620" y="3477"/>
                  </a:lnTo>
                  <a:cubicBezTo>
                    <a:pt x="2692" y="3453"/>
                    <a:pt x="2739" y="3453"/>
                    <a:pt x="2787" y="3430"/>
                  </a:cubicBezTo>
                  <a:lnTo>
                    <a:pt x="3311" y="3953"/>
                  </a:lnTo>
                  <a:lnTo>
                    <a:pt x="4001" y="3263"/>
                  </a:lnTo>
                  <a:lnTo>
                    <a:pt x="3454" y="2763"/>
                  </a:lnTo>
                  <a:cubicBezTo>
                    <a:pt x="3501" y="2715"/>
                    <a:pt x="3525" y="2644"/>
                    <a:pt x="3525" y="2620"/>
                  </a:cubicBezTo>
                  <a:lnTo>
                    <a:pt x="4263" y="2620"/>
                  </a:lnTo>
                  <a:lnTo>
                    <a:pt x="4263" y="1643"/>
                  </a:lnTo>
                  <a:lnTo>
                    <a:pt x="3525" y="1643"/>
                  </a:lnTo>
                  <a:cubicBezTo>
                    <a:pt x="3501" y="1572"/>
                    <a:pt x="3501" y="1524"/>
                    <a:pt x="3454" y="1477"/>
                  </a:cubicBezTo>
                  <a:lnTo>
                    <a:pt x="4001" y="953"/>
                  </a:lnTo>
                  <a:lnTo>
                    <a:pt x="3311" y="262"/>
                  </a:lnTo>
                  <a:lnTo>
                    <a:pt x="2787" y="810"/>
                  </a:lnTo>
                  <a:cubicBezTo>
                    <a:pt x="2716" y="762"/>
                    <a:pt x="2692" y="739"/>
                    <a:pt x="2620" y="739"/>
                  </a:cubicBezTo>
                  <a:lnTo>
                    <a:pt x="26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715;p75">
              <a:extLst>
                <a:ext uri="{FF2B5EF4-FFF2-40B4-BE49-F238E27FC236}">
                  <a16:creationId xmlns:a16="http://schemas.microsoft.com/office/drawing/2014/main" id="{B8185DFA-1D9D-981B-5536-E2F5C311EA35}"/>
                </a:ext>
              </a:extLst>
            </p:cNvPr>
            <p:cNvSpPr/>
            <p:nvPr/>
          </p:nvSpPr>
          <p:spPr>
            <a:xfrm>
              <a:off x="3228625" y="3415050"/>
              <a:ext cx="32750" cy="32750"/>
            </a:xfrm>
            <a:custGeom>
              <a:avLst/>
              <a:gdLst/>
              <a:ahLst/>
              <a:cxnLst/>
              <a:rect l="l" t="t" r="r" b="b"/>
              <a:pathLst>
                <a:path w="1310" h="1310" extrusionOk="0">
                  <a:moveTo>
                    <a:pt x="643" y="334"/>
                  </a:moveTo>
                  <a:cubicBezTo>
                    <a:pt x="834" y="334"/>
                    <a:pt x="977" y="476"/>
                    <a:pt x="977" y="643"/>
                  </a:cubicBezTo>
                  <a:cubicBezTo>
                    <a:pt x="977" y="834"/>
                    <a:pt x="834" y="977"/>
                    <a:pt x="643" y="977"/>
                  </a:cubicBezTo>
                  <a:cubicBezTo>
                    <a:pt x="476" y="977"/>
                    <a:pt x="310" y="834"/>
                    <a:pt x="310" y="643"/>
                  </a:cubicBezTo>
                  <a:cubicBezTo>
                    <a:pt x="310" y="476"/>
                    <a:pt x="476" y="334"/>
                    <a:pt x="643" y="334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cubicBezTo>
                    <a:pt x="24" y="1000"/>
                    <a:pt x="286" y="1310"/>
                    <a:pt x="643" y="1310"/>
                  </a:cubicBezTo>
                  <a:cubicBezTo>
                    <a:pt x="1000" y="1310"/>
                    <a:pt x="1310" y="1000"/>
                    <a:pt x="1310" y="643"/>
                  </a:cubicBezTo>
                  <a:cubicBezTo>
                    <a:pt x="1310" y="286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ruppieren 1044">
            <a:extLst>
              <a:ext uri="{FF2B5EF4-FFF2-40B4-BE49-F238E27FC236}">
                <a16:creationId xmlns:a16="http://schemas.microsoft.com/office/drawing/2014/main" id="{3673991C-7612-E020-5F20-131FCB258E16}"/>
              </a:ext>
            </a:extLst>
          </p:cNvPr>
          <p:cNvGrpSpPr/>
          <p:nvPr/>
        </p:nvGrpSpPr>
        <p:grpSpPr>
          <a:xfrm>
            <a:off x="9734932" y="1261117"/>
            <a:ext cx="3680698" cy="2621265"/>
            <a:chOff x="1853389" y="1306383"/>
            <a:chExt cx="3680698" cy="2621265"/>
          </a:xfrm>
        </p:grpSpPr>
        <p:grpSp>
          <p:nvGrpSpPr>
            <p:cNvPr id="1046" name="Gruppieren 1045">
              <a:extLst>
                <a:ext uri="{FF2B5EF4-FFF2-40B4-BE49-F238E27FC236}">
                  <a16:creationId xmlns:a16="http://schemas.microsoft.com/office/drawing/2014/main" id="{ECADF935-B7D5-DEE9-188C-093020E61964}"/>
                </a:ext>
              </a:extLst>
            </p:cNvPr>
            <p:cNvGrpSpPr/>
            <p:nvPr/>
          </p:nvGrpSpPr>
          <p:grpSpPr>
            <a:xfrm>
              <a:off x="1853389" y="1306383"/>
              <a:ext cx="3680698" cy="2621265"/>
              <a:chOff x="861519" y="2133723"/>
              <a:chExt cx="3187748" cy="2562818"/>
            </a:xfrm>
          </p:grpSpPr>
          <p:sp>
            <p:nvSpPr>
              <p:cNvPr id="1051" name="Google Shape;805;p58">
                <a:extLst>
                  <a:ext uri="{FF2B5EF4-FFF2-40B4-BE49-F238E27FC236}">
                    <a16:creationId xmlns:a16="http://schemas.microsoft.com/office/drawing/2014/main" id="{5FAA27D0-387D-FB4E-F340-5F721A435896}"/>
                  </a:ext>
                </a:extLst>
              </p:cNvPr>
              <p:cNvSpPr/>
              <p:nvPr/>
            </p:nvSpPr>
            <p:spPr>
              <a:xfrm>
                <a:off x="861519" y="2133723"/>
                <a:ext cx="3187748" cy="2562818"/>
              </a:xfrm>
              <a:prstGeom prst="roundRect">
                <a:avLst>
                  <a:gd name="adj" fmla="val 4501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5400700" scaled="0"/>
              </a:gradFill>
              <a:ln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806;p58">
                <a:extLst>
                  <a:ext uri="{FF2B5EF4-FFF2-40B4-BE49-F238E27FC236}">
                    <a16:creationId xmlns:a16="http://schemas.microsoft.com/office/drawing/2014/main" id="{17AE6515-E21B-96E0-A840-57DB8E0D1600}"/>
                  </a:ext>
                </a:extLst>
              </p:cNvPr>
              <p:cNvSpPr/>
              <p:nvPr/>
            </p:nvSpPr>
            <p:spPr>
              <a:xfrm>
                <a:off x="920309" y="2206204"/>
                <a:ext cx="3054596" cy="214933"/>
              </a:xfrm>
              <a:prstGeom prst="roundRect">
                <a:avLst>
                  <a:gd name="adj" fmla="val 28678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2698631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809;p58">
                <a:extLst>
                  <a:ext uri="{FF2B5EF4-FFF2-40B4-BE49-F238E27FC236}">
                    <a16:creationId xmlns:a16="http://schemas.microsoft.com/office/drawing/2014/main" id="{4D91022B-0ABB-677B-7F6F-87EDD35BC98E}"/>
                  </a:ext>
                </a:extLst>
              </p:cNvPr>
              <p:cNvSpPr/>
              <p:nvPr/>
            </p:nvSpPr>
            <p:spPr>
              <a:xfrm>
                <a:off x="2247014" y="2917512"/>
                <a:ext cx="1730298" cy="1342334"/>
              </a:xfrm>
              <a:prstGeom prst="roundRect">
                <a:avLst>
                  <a:gd name="adj" fmla="val 7720"/>
                </a:avLst>
              </a:prstGeom>
              <a:gradFill>
                <a:gsLst>
                  <a:gs pos="0">
                    <a:schemeClr val="dk1"/>
                  </a:gs>
                  <a:gs pos="100000">
                    <a:srgbClr val="E20030"/>
                  </a:gs>
                </a:gsLst>
                <a:lin ang="5400700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810;p58">
                <a:extLst>
                  <a:ext uri="{FF2B5EF4-FFF2-40B4-BE49-F238E27FC236}">
                    <a16:creationId xmlns:a16="http://schemas.microsoft.com/office/drawing/2014/main" id="{2ECA52A2-7F42-D5C8-F170-2F2FD36423D8}"/>
                  </a:ext>
                </a:extLst>
              </p:cNvPr>
              <p:cNvSpPr/>
              <p:nvPr/>
            </p:nvSpPr>
            <p:spPr>
              <a:xfrm>
                <a:off x="920309" y="2917512"/>
                <a:ext cx="1265509" cy="97022"/>
              </a:xfrm>
              <a:prstGeom prst="roundRect">
                <a:avLst>
                  <a:gd name="adj" fmla="val 28678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10801400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811;p58">
                <a:extLst>
                  <a:ext uri="{FF2B5EF4-FFF2-40B4-BE49-F238E27FC236}">
                    <a16:creationId xmlns:a16="http://schemas.microsoft.com/office/drawing/2014/main" id="{17064F7A-1A67-88DB-B377-41D8F66E0C01}"/>
                  </a:ext>
                </a:extLst>
              </p:cNvPr>
              <p:cNvSpPr/>
              <p:nvPr/>
            </p:nvSpPr>
            <p:spPr>
              <a:xfrm>
                <a:off x="920309" y="3075148"/>
                <a:ext cx="1265509" cy="97022"/>
              </a:xfrm>
              <a:prstGeom prst="roundRect">
                <a:avLst>
                  <a:gd name="adj" fmla="val 28678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10801400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814;p58">
                <a:extLst>
                  <a:ext uri="{FF2B5EF4-FFF2-40B4-BE49-F238E27FC236}">
                    <a16:creationId xmlns:a16="http://schemas.microsoft.com/office/drawing/2014/main" id="{3BF2891C-59BC-3145-1BBD-818CD0042753}"/>
                  </a:ext>
                </a:extLst>
              </p:cNvPr>
              <p:cNvSpPr/>
              <p:nvPr/>
            </p:nvSpPr>
            <p:spPr>
              <a:xfrm>
                <a:off x="922715" y="4162967"/>
                <a:ext cx="1263103" cy="96881"/>
              </a:xfrm>
              <a:prstGeom prst="roundRect">
                <a:avLst>
                  <a:gd name="adj" fmla="val 28678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13500032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815;p58">
                <a:extLst>
                  <a:ext uri="{FF2B5EF4-FFF2-40B4-BE49-F238E27FC236}">
                    <a16:creationId xmlns:a16="http://schemas.microsoft.com/office/drawing/2014/main" id="{6D293427-D10F-0F8C-C59B-A02CD00FF311}"/>
                  </a:ext>
                </a:extLst>
              </p:cNvPr>
              <p:cNvSpPr/>
              <p:nvPr/>
            </p:nvSpPr>
            <p:spPr>
              <a:xfrm>
                <a:off x="922715" y="3237020"/>
                <a:ext cx="1265509" cy="875770"/>
              </a:xfrm>
              <a:prstGeom prst="roundRect">
                <a:avLst>
                  <a:gd name="adj" fmla="val 5697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5400700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7" name="Google Shape;807;p58">
              <a:extLst>
                <a:ext uri="{FF2B5EF4-FFF2-40B4-BE49-F238E27FC236}">
                  <a16:creationId xmlns:a16="http://schemas.microsoft.com/office/drawing/2014/main" id="{F8432DC7-F50F-D050-7880-8040000A911A}"/>
                </a:ext>
              </a:extLst>
            </p:cNvPr>
            <p:cNvSpPr/>
            <p:nvPr/>
          </p:nvSpPr>
          <p:spPr>
            <a:xfrm>
              <a:off x="1924049" y="1909753"/>
              <a:ext cx="3526956" cy="135744"/>
            </a:xfrm>
            <a:prstGeom prst="roundRect">
              <a:avLst>
                <a:gd name="adj" fmla="val 28678"/>
              </a:avLst>
            </a:pr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 w="3175"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07;p58">
              <a:extLst>
                <a:ext uri="{FF2B5EF4-FFF2-40B4-BE49-F238E27FC236}">
                  <a16:creationId xmlns:a16="http://schemas.microsoft.com/office/drawing/2014/main" id="{2EA60A30-0E52-8348-DE0F-0AFE5B796927}"/>
                </a:ext>
              </a:extLst>
            </p:cNvPr>
            <p:cNvSpPr/>
            <p:nvPr/>
          </p:nvSpPr>
          <p:spPr>
            <a:xfrm>
              <a:off x="1921270" y="1708846"/>
              <a:ext cx="3526956" cy="135744"/>
            </a:xfrm>
            <a:prstGeom prst="roundRect">
              <a:avLst>
                <a:gd name="adj" fmla="val 28678"/>
              </a:avLst>
            </a:pr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 w="3175"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07;p58">
              <a:extLst>
                <a:ext uri="{FF2B5EF4-FFF2-40B4-BE49-F238E27FC236}">
                  <a16:creationId xmlns:a16="http://schemas.microsoft.com/office/drawing/2014/main" id="{BACD1276-E5E4-2D42-9882-617D58E634CB}"/>
                </a:ext>
              </a:extLst>
            </p:cNvPr>
            <p:cNvSpPr/>
            <p:nvPr/>
          </p:nvSpPr>
          <p:spPr>
            <a:xfrm>
              <a:off x="1921270" y="3542416"/>
              <a:ext cx="3526956" cy="135744"/>
            </a:xfrm>
            <a:prstGeom prst="roundRect">
              <a:avLst>
                <a:gd name="adj" fmla="val 28678"/>
              </a:avLst>
            </a:pr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 w="3175"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07;p58">
              <a:extLst>
                <a:ext uri="{FF2B5EF4-FFF2-40B4-BE49-F238E27FC236}">
                  <a16:creationId xmlns:a16="http://schemas.microsoft.com/office/drawing/2014/main" id="{FFE7BE13-A100-3779-1CE8-D84C635FBE6B}"/>
                </a:ext>
              </a:extLst>
            </p:cNvPr>
            <p:cNvSpPr/>
            <p:nvPr/>
          </p:nvSpPr>
          <p:spPr>
            <a:xfrm>
              <a:off x="1930260" y="3720131"/>
              <a:ext cx="3526956" cy="135744"/>
            </a:xfrm>
            <a:prstGeom prst="roundRect">
              <a:avLst>
                <a:gd name="adj" fmla="val 28678"/>
              </a:avLst>
            </a:pr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 w="3175"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" name="Google Shape;802;p58">
            <a:extLst>
              <a:ext uri="{FF2B5EF4-FFF2-40B4-BE49-F238E27FC236}">
                <a16:creationId xmlns:a16="http://schemas.microsoft.com/office/drawing/2014/main" id="{4440C286-7311-85FE-0FCA-0500783529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56893" y="494234"/>
            <a:ext cx="6355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</a:t>
            </a:r>
            <a:endParaRPr/>
          </a:p>
        </p:txBody>
      </p:sp>
      <p:sp>
        <p:nvSpPr>
          <p:cNvPr id="1059" name="Google Shape;816;p58">
            <a:extLst>
              <a:ext uri="{FF2B5EF4-FFF2-40B4-BE49-F238E27FC236}">
                <a16:creationId xmlns:a16="http://schemas.microsoft.com/office/drawing/2014/main" id="{2751654A-4B90-5E44-0CE0-C2AFFD6C2EC2}"/>
              </a:ext>
            </a:extLst>
          </p:cNvPr>
          <p:cNvSpPr txBox="1"/>
          <p:nvPr/>
        </p:nvSpPr>
        <p:spPr>
          <a:xfrm>
            <a:off x="14078778" y="2586389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Standort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060" name="Google Shape;817;p58">
            <a:extLst>
              <a:ext uri="{FF2B5EF4-FFF2-40B4-BE49-F238E27FC236}">
                <a16:creationId xmlns:a16="http://schemas.microsoft.com/office/drawing/2014/main" id="{F2FB44B9-33E4-36D3-452E-F6FC316F31BA}"/>
              </a:ext>
            </a:extLst>
          </p:cNvPr>
          <p:cNvSpPr txBox="1"/>
          <p:nvPr/>
        </p:nvSpPr>
        <p:spPr>
          <a:xfrm>
            <a:off x="14078778" y="1109639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Name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061" name="Google Shape;818;p58">
            <a:extLst>
              <a:ext uri="{FF2B5EF4-FFF2-40B4-BE49-F238E27FC236}">
                <a16:creationId xmlns:a16="http://schemas.microsoft.com/office/drawing/2014/main" id="{EAFE05FE-1C15-47C8-A481-B16AC31C3145}"/>
              </a:ext>
            </a:extLst>
          </p:cNvPr>
          <p:cNvSpPr txBox="1"/>
          <p:nvPr/>
        </p:nvSpPr>
        <p:spPr>
          <a:xfrm>
            <a:off x="14078778" y="2097058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Bilder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062" name="Google Shape;822;p58">
            <a:extLst>
              <a:ext uri="{FF2B5EF4-FFF2-40B4-BE49-F238E27FC236}">
                <a16:creationId xmlns:a16="http://schemas.microsoft.com/office/drawing/2014/main" id="{3F7AF28B-61C5-A683-DB55-5643103826D0}"/>
              </a:ext>
            </a:extLst>
          </p:cNvPr>
          <p:cNvSpPr txBox="1"/>
          <p:nvPr/>
        </p:nvSpPr>
        <p:spPr>
          <a:xfrm>
            <a:off x="14078778" y="3557445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Bewertungen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1063" name="Google Shape;824;p58">
            <a:extLst>
              <a:ext uri="{FF2B5EF4-FFF2-40B4-BE49-F238E27FC236}">
                <a16:creationId xmlns:a16="http://schemas.microsoft.com/office/drawing/2014/main" id="{AF01ED13-FA20-D176-0832-55A038D4ECAC}"/>
              </a:ext>
            </a:extLst>
          </p:cNvPr>
          <p:cNvCxnSpPr>
            <a:cxnSpLocks/>
            <a:stCxn id="1060" idx="1"/>
          </p:cNvCxnSpPr>
          <p:nvPr/>
        </p:nvCxnSpPr>
        <p:spPr>
          <a:xfrm rot="10800000" flipV="1">
            <a:off x="13120294" y="1293538"/>
            <a:ext cx="958485" cy="14741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64" name="Google Shape;825;p58">
            <a:extLst>
              <a:ext uri="{FF2B5EF4-FFF2-40B4-BE49-F238E27FC236}">
                <a16:creationId xmlns:a16="http://schemas.microsoft.com/office/drawing/2014/main" id="{C7632A3D-F512-93AF-6B3E-4933BD05E113}"/>
              </a:ext>
            </a:extLst>
          </p:cNvPr>
          <p:cNvCxnSpPr>
            <a:cxnSpLocks/>
            <a:stCxn id="1061" idx="1"/>
          </p:cNvCxnSpPr>
          <p:nvPr/>
        </p:nvCxnSpPr>
        <p:spPr>
          <a:xfrm flipH="1">
            <a:off x="12923443" y="2280958"/>
            <a:ext cx="115533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65" name="Google Shape;826;p58">
            <a:extLst>
              <a:ext uri="{FF2B5EF4-FFF2-40B4-BE49-F238E27FC236}">
                <a16:creationId xmlns:a16="http://schemas.microsoft.com/office/drawing/2014/main" id="{0353DE08-CEC6-481A-FB60-787EC1974E2C}"/>
              </a:ext>
            </a:extLst>
          </p:cNvPr>
          <p:cNvCxnSpPr>
            <a:cxnSpLocks/>
            <a:stCxn id="1059" idx="1"/>
          </p:cNvCxnSpPr>
          <p:nvPr/>
        </p:nvCxnSpPr>
        <p:spPr>
          <a:xfrm flipH="1" flipV="1">
            <a:off x="11062893" y="2764457"/>
            <a:ext cx="3015885" cy="583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66" name="Google Shape;818;p58">
            <a:extLst>
              <a:ext uri="{FF2B5EF4-FFF2-40B4-BE49-F238E27FC236}">
                <a16:creationId xmlns:a16="http://schemas.microsoft.com/office/drawing/2014/main" id="{EB49F29C-9513-BD7D-B4FB-38B727D7584F}"/>
              </a:ext>
            </a:extLst>
          </p:cNvPr>
          <p:cNvSpPr txBox="1"/>
          <p:nvPr/>
        </p:nvSpPr>
        <p:spPr>
          <a:xfrm>
            <a:off x="14078778" y="1603343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Beschreibung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1067" name="Google Shape;825;p58">
            <a:extLst>
              <a:ext uri="{FF2B5EF4-FFF2-40B4-BE49-F238E27FC236}">
                <a16:creationId xmlns:a16="http://schemas.microsoft.com/office/drawing/2014/main" id="{09B1EFC3-24A1-CBB1-3760-A1E5C4C6E063}"/>
              </a:ext>
            </a:extLst>
          </p:cNvPr>
          <p:cNvCxnSpPr>
            <a:cxnSpLocks/>
            <a:stCxn id="1066" idx="1"/>
          </p:cNvCxnSpPr>
          <p:nvPr/>
        </p:nvCxnSpPr>
        <p:spPr>
          <a:xfrm rot="10800000">
            <a:off x="13120294" y="1732735"/>
            <a:ext cx="958484" cy="5450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68" name="Google Shape;816;p58">
            <a:extLst>
              <a:ext uri="{FF2B5EF4-FFF2-40B4-BE49-F238E27FC236}">
                <a16:creationId xmlns:a16="http://schemas.microsoft.com/office/drawing/2014/main" id="{BC5B4C72-DD43-6E1A-BCE1-D214C36534B8}"/>
              </a:ext>
            </a:extLst>
          </p:cNvPr>
          <p:cNvSpPr txBox="1"/>
          <p:nvPr/>
        </p:nvSpPr>
        <p:spPr>
          <a:xfrm>
            <a:off x="14078778" y="3069888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Zeitraum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1069" name="Google Shape;827;p58">
            <a:extLst>
              <a:ext uri="{FF2B5EF4-FFF2-40B4-BE49-F238E27FC236}">
                <a16:creationId xmlns:a16="http://schemas.microsoft.com/office/drawing/2014/main" id="{7F94C485-5E09-AFD0-9F68-D7D9166712F8}"/>
              </a:ext>
            </a:extLst>
          </p:cNvPr>
          <p:cNvCxnSpPr>
            <a:cxnSpLocks/>
            <a:stCxn id="1068" idx="1"/>
          </p:cNvCxnSpPr>
          <p:nvPr/>
        </p:nvCxnSpPr>
        <p:spPr>
          <a:xfrm rot="10800000" flipV="1">
            <a:off x="11148618" y="3253787"/>
            <a:ext cx="2930160" cy="13246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70" name="Google Shape;827;p58">
            <a:extLst>
              <a:ext uri="{FF2B5EF4-FFF2-40B4-BE49-F238E27FC236}">
                <a16:creationId xmlns:a16="http://schemas.microsoft.com/office/drawing/2014/main" id="{18AD15AF-BCB2-F7F3-91E7-7500CDE9D332}"/>
              </a:ext>
            </a:extLst>
          </p:cNvPr>
          <p:cNvCxnSpPr>
            <a:cxnSpLocks/>
            <a:stCxn id="1062" idx="1"/>
          </p:cNvCxnSpPr>
          <p:nvPr/>
        </p:nvCxnSpPr>
        <p:spPr>
          <a:xfrm rot="10800000" flipV="1">
            <a:off x="13190144" y="3741345"/>
            <a:ext cx="888635" cy="139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98599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2831"/>
    </mc:Choice>
    <mc:Fallback xmlns="">
      <p:transition advTm="4283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">
          <a:extLst>
            <a:ext uri="{FF2B5EF4-FFF2-40B4-BE49-F238E27FC236}">
              <a16:creationId xmlns:a16="http://schemas.microsoft.com/office/drawing/2014/main" id="{43F4D094-E996-726C-68CA-1C9173BEE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1" name="Gruppieren 780">
            <a:extLst>
              <a:ext uri="{FF2B5EF4-FFF2-40B4-BE49-F238E27FC236}">
                <a16:creationId xmlns:a16="http://schemas.microsoft.com/office/drawing/2014/main" id="{20819DED-2F3A-3A28-8672-9D2F0FBA48E8}"/>
              </a:ext>
            </a:extLst>
          </p:cNvPr>
          <p:cNvGrpSpPr/>
          <p:nvPr/>
        </p:nvGrpSpPr>
        <p:grpSpPr>
          <a:xfrm>
            <a:off x="1853389" y="1306383"/>
            <a:ext cx="3680698" cy="2621265"/>
            <a:chOff x="1853389" y="1306383"/>
            <a:chExt cx="3680698" cy="2621265"/>
          </a:xfrm>
        </p:grpSpPr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1558EF5D-6CC4-ECEF-CEF6-E6A4602C2CD9}"/>
                </a:ext>
              </a:extLst>
            </p:cNvPr>
            <p:cNvGrpSpPr/>
            <p:nvPr/>
          </p:nvGrpSpPr>
          <p:grpSpPr>
            <a:xfrm>
              <a:off x="1853389" y="1306383"/>
              <a:ext cx="3680698" cy="2621265"/>
              <a:chOff x="861519" y="2133723"/>
              <a:chExt cx="3187748" cy="2562818"/>
            </a:xfrm>
          </p:grpSpPr>
          <p:sp>
            <p:nvSpPr>
              <p:cNvPr id="4" name="Google Shape;805;p58">
                <a:extLst>
                  <a:ext uri="{FF2B5EF4-FFF2-40B4-BE49-F238E27FC236}">
                    <a16:creationId xmlns:a16="http://schemas.microsoft.com/office/drawing/2014/main" id="{CC3D6065-E39D-74DC-8721-B7F4870CCCB0}"/>
                  </a:ext>
                </a:extLst>
              </p:cNvPr>
              <p:cNvSpPr/>
              <p:nvPr/>
            </p:nvSpPr>
            <p:spPr>
              <a:xfrm>
                <a:off x="861519" y="2133723"/>
                <a:ext cx="3187748" cy="2562818"/>
              </a:xfrm>
              <a:prstGeom prst="roundRect">
                <a:avLst>
                  <a:gd name="adj" fmla="val 4501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5400700" scaled="0"/>
              </a:gradFill>
              <a:ln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806;p58">
                <a:extLst>
                  <a:ext uri="{FF2B5EF4-FFF2-40B4-BE49-F238E27FC236}">
                    <a16:creationId xmlns:a16="http://schemas.microsoft.com/office/drawing/2014/main" id="{45CBD0A0-8E38-A997-91DE-EF45698EFA19}"/>
                  </a:ext>
                </a:extLst>
              </p:cNvPr>
              <p:cNvSpPr/>
              <p:nvPr/>
            </p:nvSpPr>
            <p:spPr>
              <a:xfrm>
                <a:off x="920309" y="2206204"/>
                <a:ext cx="3054596" cy="214933"/>
              </a:xfrm>
              <a:prstGeom prst="roundRect">
                <a:avLst>
                  <a:gd name="adj" fmla="val 28678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2698631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09;p58">
                <a:extLst>
                  <a:ext uri="{FF2B5EF4-FFF2-40B4-BE49-F238E27FC236}">
                    <a16:creationId xmlns:a16="http://schemas.microsoft.com/office/drawing/2014/main" id="{325027F8-6C4A-F960-1B72-75474C12ABB3}"/>
                  </a:ext>
                </a:extLst>
              </p:cNvPr>
              <p:cNvSpPr/>
              <p:nvPr/>
            </p:nvSpPr>
            <p:spPr>
              <a:xfrm>
                <a:off x="2247014" y="2917512"/>
                <a:ext cx="1730298" cy="1342334"/>
              </a:xfrm>
              <a:prstGeom prst="roundRect">
                <a:avLst>
                  <a:gd name="adj" fmla="val 7720"/>
                </a:avLst>
              </a:prstGeom>
              <a:gradFill>
                <a:gsLst>
                  <a:gs pos="0">
                    <a:schemeClr val="dk1"/>
                  </a:gs>
                  <a:gs pos="100000">
                    <a:srgbClr val="E20030"/>
                  </a:gs>
                </a:gsLst>
                <a:lin ang="5400700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10;p58">
                <a:extLst>
                  <a:ext uri="{FF2B5EF4-FFF2-40B4-BE49-F238E27FC236}">
                    <a16:creationId xmlns:a16="http://schemas.microsoft.com/office/drawing/2014/main" id="{1CA5A4BD-71A6-5790-84BB-B91F3B42C1C3}"/>
                  </a:ext>
                </a:extLst>
              </p:cNvPr>
              <p:cNvSpPr/>
              <p:nvPr/>
            </p:nvSpPr>
            <p:spPr>
              <a:xfrm>
                <a:off x="920309" y="2917512"/>
                <a:ext cx="1265509" cy="97022"/>
              </a:xfrm>
              <a:prstGeom prst="roundRect">
                <a:avLst>
                  <a:gd name="adj" fmla="val 28678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10801400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11;p58">
                <a:extLst>
                  <a:ext uri="{FF2B5EF4-FFF2-40B4-BE49-F238E27FC236}">
                    <a16:creationId xmlns:a16="http://schemas.microsoft.com/office/drawing/2014/main" id="{DBE16686-DBF1-89C3-AEBE-863A429B3673}"/>
                  </a:ext>
                </a:extLst>
              </p:cNvPr>
              <p:cNvSpPr/>
              <p:nvPr/>
            </p:nvSpPr>
            <p:spPr>
              <a:xfrm>
                <a:off x="920309" y="3075148"/>
                <a:ext cx="1265509" cy="97022"/>
              </a:xfrm>
              <a:prstGeom prst="roundRect">
                <a:avLst>
                  <a:gd name="adj" fmla="val 28678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10801400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14;p58">
                <a:extLst>
                  <a:ext uri="{FF2B5EF4-FFF2-40B4-BE49-F238E27FC236}">
                    <a16:creationId xmlns:a16="http://schemas.microsoft.com/office/drawing/2014/main" id="{7756C4D9-675C-E581-B541-FD9A63935EB0}"/>
                  </a:ext>
                </a:extLst>
              </p:cNvPr>
              <p:cNvSpPr/>
              <p:nvPr/>
            </p:nvSpPr>
            <p:spPr>
              <a:xfrm>
                <a:off x="922715" y="4162967"/>
                <a:ext cx="1263103" cy="96881"/>
              </a:xfrm>
              <a:prstGeom prst="roundRect">
                <a:avLst>
                  <a:gd name="adj" fmla="val 28678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13500032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815;p58">
                <a:extLst>
                  <a:ext uri="{FF2B5EF4-FFF2-40B4-BE49-F238E27FC236}">
                    <a16:creationId xmlns:a16="http://schemas.microsoft.com/office/drawing/2014/main" id="{62CFA8F2-FB76-7E69-F3F7-5EFB947256F2}"/>
                  </a:ext>
                </a:extLst>
              </p:cNvPr>
              <p:cNvSpPr/>
              <p:nvPr/>
            </p:nvSpPr>
            <p:spPr>
              <a:xfrm>
                <a:off x="922715" y="3237020"/>
                <a:ext cx="1265509" cy="875770"/>
              </a:xfrm>
              <a:prstGeom prst="roundRect">
                <a:avLst>
                  <a:gd name="adj" fmla="val 5697"/>
                </a:avLst>
              </a:prstGeom>
              <a:gradFill>
                <a:gsLst>
                  <a:gs pos="0">
                    <a:srgbClr val="E20030"/>
                  </a:gs>
                  <a:gs pos="100000">
                    <a:srgbClr val="00216E"/>
                  </a:gs>
                </a:gsLst>
                <a:lin ang="5400700" scaled="0"/>
              </a:gradFill>
              <a:ln w="3175"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8" name="Google Shape;807;p58">
              <a:extLst>
                <a:ext uri="{FF2B5EF4-FFF2-40B4-BE49-F238E27FC236}">
                  <a16:creationId xmlns:a16="http://schemas.microsoft.com/office/drawing/2014/main" id="{C96FCACF-C7D9-E71D-8430-85D8EB788F0D}"/>
                </a:ext>
              </a:extLst>
            </p:cNvPr>
            <p:cNvSpPr/>
            <p:nvPr/>
          </p:nvSpPr>
          <p:spPr>
            <a:xfrm>
              <a:off x="1924049" y="1909753"/>
              <a:ext cx="3526956" cy="135744"/>
            </a:xfrm>
            <a:prstGeom prst="roundRect">
              <a:avLst>
                <a:gd name="adj" fmla="val 28678"/>
              </a:avLst>
            </a:pr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 w="3175"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07;p58">
              <a:extLst>
                <a:ext uri="{FF2B5EF4-FFF2-40B4-BE49-F238E27FC236}">
                  <a16:creationId xmlns:a16="http://schemas.microsoft.com/office/drawing/2014/main" id="{BF957C28-FF3D-60DF-EEA4-6F78114467B6}"/>
                </a:ext>
              </a:extLst>
            </p:cNvPr>
            <p:cNvSpPr/>
            <p:nvPr/>
          </p:nvSpPr>
          <p:spPr>
            <a:xfrm>
              <a:off x="1921270" y="1708846"/>
              <a:ext cx="3526956" cy="135744"/>
            </a:xfrm>
            <a:prstGeom prst="roundRect">
              <a:avLst>
                <a:gd name="adj" fmla="val 28678"/>
              </a:avLst>
            </a:pr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 w="3175"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07;p58">
              <a:extLst>
                <a:ext uri="{FF2B5EF4-FFF2-40B4-BE49-F238E27FC236}">
                  <a16:creationId xmlns:a16="http://schemas.microsoft.com/office/drawing/2014/main" id="{5F982C56-4B1A-67E4-4429-92B74D9C7451}"/>
                </a:ext>
              </a:extLst>
            </p:cNvPr>
            <p:cNvSpPr/>
            <p:nvPr/>
          </p:nvSpPr>
          <p:spPr>
            <a:xfrm>
              <a:off x="1921270" y="3542416"/>
              <a:ext cx="3526956" cy="135744"/>
            </a:xfrm>
            <a:prstGeom prst="roundRect">
              <a:avLst>
                <a:gd name="adj" fmla="val 28678"/>
              </a:avLst>
            </a:pr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 w="3175"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07;p58">
              <a:extLst>
                <a:ext uri="{FF2B5EF4-FFF2-40B4-BE49-F238E27FC236}">
                  <a16:creationId xmlns:a16="http://schemas.microsoft.com/office/drawing/2014/main" id="{F130D891-994A-E8B5-DD5B-E99891D40422}"/>
                </a:ext>
              </a:extLst>
            </p:cNvPr>
            <p:cNvSpPr/>
            <p:nvPr/>
          </p:nvSpPr>
          <p:spPr>
            <a:xfrm>
              <a:off x="1930260" y="3720131"/>
              <a:ext cx="3526956" cy="135744"/>
            </a:xfrm>
            <a:prstGeom prst="roundRect">
              <a:avLst>
                <a:gd name="adj" fmla="val 28678"/>
              </a:avLst>
            </a:prstGeom>
            <a:gradFill>
              <a:gsLst>
                <a:gs pos="0">
                  <a:srgbClr val="E20030"/>
                </a:gs>
                <a:gs pos="100000">
                  <a:srgbClr val="00216E"/>
                </a:gs>
              </a:gsLst>
              <a:lin ang="0" scaled="0"/>
            </a:gradFill>
            <a:ln w="3175"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" name="Google Shape;802;p58">
            <a:extLst>
              <a:ext uri="{FF2B5EF4-FFF2-40B4-BE49-F238E27FC236}">
                <a16:creationId xmlns:a16="http://schemas.microsoft.com/office/drawing/2014/main" id="{827A5AE6-2A62-C517-0186-71ABF8569D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75350" y="539500"/>
            <a:ext cx="6355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</a:t>
            </a:r>
            <a:endParaRPr/>
          </a:p>
        </p:txBody>
      </p:sp>
      <p:sp>
        <p:nvSpPr>
          <p:cNvPr id="816" name="Google Shape;816;p58">
            <a:extLst>
              <a:ext uri="{FF2B5EF4-FFF2-40B4-BE49-F238E27FC236}">
                <a16:creationId xmlns:a16="http://schemas.microsoft.com/office/drawing/2014/main" id="{D536F34D-A228-FC05-9CA0-5C6DA2241767}"/>
              </a:ext>
            </a:extLst>
          </p:cNvPr>
          <p:cNvSpPr txBox="1"/>
          <p:nvPr/>
        </p:nvSpPr>
        <p:spPr>
          <a:xfrm>
            <a:off x="6197235" y="2631655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Standort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817" name="Google Shape;817;p58">
            <a:extLst>
              <a:ext uri="{FF2B5EF4-FFF2-40B4-BE49-F238E27FC236}">
                <a16:creationId xmlns:a16="http://schemas.microsoft.com/office/drawing/2014/main" id="{27E1C6A8-4DE2-F29B-F6B4-1FBE502DFF38}"/>
              </a:ext>
            </a:extLst>
          </p:cNvPr>
          <p:cNvSpPr txBox="1"/>
          <p:nvPr/>
        </p:nvSpPr>
        <p:spPr>
          <a:xfrm>
            <a:off x="6197235" y="1154905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Name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818" name="Google Shape;818;p58">
            <a:extLst>
              <a:ext uri="{FF2B5EF4-FFF2-40B4-BE49-F238E27FC236}">
                <a16:creationId xmlns:a16="http://schemas.microsoft.com/office/drawing/2014/main" id="{7FA6511D-1285-DAB6-975C-9B5F79FE4F39}"/>
              </a:ext>
            </a:extLst>
          </p:cNvPr>
          <p:cNvSpPr txBox="1"/>
          <p:nvPr/>
        </p:nvSpPr>
        <p:spPr>
          <a:xfrm>
            <a:off x="6197235" y="2142324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Bilder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822" name="Google Shape;822;p58">
            <a:extLst>
              <a:ext uri="{FF2B5EF4-FFF2-40B4-BE49-F238E27FC236}">
                <a16:creationId xmlns:a16="http://schemas.microsoft.com/office/drawing/2014/main" id="{1BF3DA1E-930D-D352-C5DC-974EC3FFA836}"/>
              </a:ext>
            </a:extLst>
          </p:cNvPr>
          <p:cNvSpPr txBox="1"/>
          <p:nvPr/>
        </p:nvSpPr>
        <p:spPr>
          <a:xfrm>
            <a:off x="6197235" y="3602711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Bewertungen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824" name="Google Shape;824;p58">
            <a:extLst>
              <a:ext uri="{FF2B5EF4-FFF2-40B4-BE49-F238E27FC236}">
                <a16:creationId xmlns:a16="http://schemas.microsoft.com/office/drawing/2014/main" id="{F3C92B58-F410-F449-07A2-8231205921CA}"/>
              </a:ext>
            </a:extLst>
          </p:cNvPr>
          <p:cNvCxnSpPr>
            <a:cxnSpLocks/>
            <a:stCxn id="817" idx="1"/>
          </p:cNvCxnSpPr>
          <p:nvPr/>
        </p:nvCxnSpPr>
        <p:spPr>
          <a:xfrm rot="10800000" flipV="1">
            <a:off x="5238751" y="1338804"/>
            <a:ext cx="958485" cy="14741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25" name="Google Shape;825;p58">
            <a:extLst>
              <a:ext uri="{FF2B5EF4-FFF2-40B4-BE49-F238E27FC236}">
                <a16:creationId xmlns:a16="http://schemas.microsoft.com/office/drawing/2014/main" id="{EE0EDE21-D98C-D22D-5761-98665BEE96E0}"/>
              </a:ext>
            </a:extLst>
          </p:cNvPr>
          <p:cNvCxnSpPr>
            <a:cxnSpLocks/>
            <a:stCxn id="818" idx="1"/>
          </p:cNvCxnSpPr>
          <p:nvPr/>
        </p:nvCxnSpPr>
        <p:spPr>
          <a:xfrm flipH="1">
            <a:off x="5041900" y="2326224"/>
            <a:ext cx="115533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26" name="Google Shape;826;p58">
            <a:extLst>
              <a:ext uri="{FF2B5EF4-FFF2-40B4-BE49-F238E27FC236}">
                <a16:creationId xmlns:a16="http://schemas.microsoft.com/office/drawing/2014/main" id="{E597AD37-B6CA-08F6-C408-60083B05663A}"/>
              </a:ext>
            </a:extLst>
          </p:cNvPr>
          <p:cNvCxnSpPr>
            <a:cxnSpLocks/>
            <a:stCxn id="816" idx="1"/>
          </p:cNvCxnSpPr>
          <p:nvPr/>
        </p:nvCxnSpPr>
        <p:spPr>
          <a:xfrm flipH="1" flipV="1">
            <a:off x="3181350" y="2809723"/>
            <a:ext cx="3015885" cy="583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828" name="Google Shape;828;p58">
            <a:extLst>
              <a:ext uri="{FF2B5EF4-FFF2-40B4-BE49-F238E27FC236}">
                <a16:creationId xmlns:a16="http://schemas.microsoft.com/office/drawing/2014/main" id="{C4EEE879-75E1-570D-0BD2-A889CA0760D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829" name="Google Shape;829;p58">
            <a:extLst>
              <a:ext uri="{FF2B5EF4-FFF2-40B4-BE49-F238E27FC236}">
                <a16:creationId xmlns:a16="http://schemas.microsoft.com/office/drawing/2014/main" id="{2263F3C3-9B1F-E94C-1B59-0CC04C83DCD2}"/>
              </a:ext>
            </a:extLst>
          </p:cNvPr>
          <p:cNvSpPr txBox="1">
            <a:spLocks noGrp="1"/>
          </p:cNvSpPr>
          <p:nvPr>
            <p:ph type="sldNum" idx="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1" name="Google Shape;818;p58">
            <a:extLst>
              <a:ext uri="{FF2B5EF4-FFF2-40B4-BE49-F238E27FC236}">
                <a16:creationId xmlns:a16="http://schemas.microsoft.com/office/drawing/2014/main" id="{D16AC38B-4EBF-DFDF-BA88-79F925AF175B}"/>
              </a:ext>
            </a:extLst>
          </p:cNvPr>
          <p:cNvSpPr txBox="1"/>
          <p:nvPr/>
        </p:nvSpPr>
        <p:spPr>
          <a:xfrm>
            <a:off x="6197235" y="1648609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Beschreibung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36" name="Google Shape;825;p58">
            <a:extLst>
              <a:ext uri="{FF2B5EF4-FFF2-40B4-BE49-F238E27FC236}">
                <a16:creationId xmlns:a16="http://schemas.microsoft.com/office/drawing/2014/main" id="{2B0A1BEC-443E-55D0-4103-3FAEAB903261}"/>
              </a:ext>
            </a:extLst>
          </p:cNvPr>
          <p:cNvCxnSpPr>
            <a:cxnSpLocks/>
            <a:stCxn id="31" idx="1"/>
          </p:cNvCxnSpPr>
          <p:nvPr/>
        </p:nvCxnSpPr>
        <p:spPr>
          <a:xfrm rot="10800000">
            <a:off x="5238751" y="1778001"/>
            <a:ext cx="958484" cy="5450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5" name="Google Shape;816;p58">
            <a:extLst>
              <a:ext uri="{FF2B5EF4-FFF2-40B4-BE49-F238E27FC236}">
                <a16:creationId xmlns:a16="http://schemas.microsoft.com/office/drawing/2014/main" id="{96853E71-6110-BDF4-F680-C0E27487072C}"/>
              </a:ext>
            </a:extLst>
          </p:cNvPr>
          <p:cNvSpPr txBox="1"/>
          <p:nvPr/>
        </p:nvSpPr>
        <p:spPr>
          <a:xfrm>
            <a:off x="6197235" y="3115154"/>
            <a:ext cx="2722616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rPr>
              <a:t>Zeitraum</a:t>
            </a:r>
            <a:endParaRPr sz="2200">
              <a:solidFill>
                <a:schemeClr val="accen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47" name="Google Shape;827;p58">
            <a:extLst>
              <a:ext uri="{FF2B5EF4-FFF2-40B4-BE49-F238E27FC236}">
                <a16:creationId xmlns:a16="http://schemas.microsoft.com/office/drawing/2014/main" id="{ADDDAF4D-79E0-9E01-6D7B-9A3640509E16}"/>
              </a:ext>
            </a:extLst>
          </p:cNvPr>
          <p:cNvCxnSpPr>
            <a:cxnSpLocks/>
            <a:stCxn id="45" idx="1"/>
          </p:cNvCxnSpPr>
          <p:nvPr/>
        </p:nvCxnSpPr>
        <p:spPr>
          <a:xfrm rot="10800000" flipV="1">
            <a:off x="3267075" y="3299053"/>
            <a:ext cx="2930160" cy="13246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27" name="Google Shape;827;p58">
            <a:extLst>
              <a:ext uri="{FF2B5EF4-FFF2-40B4-BE49-F238E27FC236}">
                <a16:creationId xmlns:a16="http://schemas.microsoft.com/office/drawing/2014/main" id="{E5F4D664-21F1-F7E3-AEAD-D1162E924A2E}"/>
              </a:ext>
            </a:extLst>
          </p:cNvPr>
          <p:cNvCxnSpPr>
            <a:cxnSpLocks/>
            <a:stCxn id="822" idx="1"/>
          </p:cNvCxnSpPr>
          <p:nvPr/>
        </p:nvCxnSpPr>
        <p:spPr>
          <a:xfrm rot="10800000" flipV="1">
            <a:off x="5308601" y="3786611"/>
            <a:ext cx="888635" cy="139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84" name="Google Shape;839;p59">
            <a:extLst>
              <a:ext uri="{FF2B5EF4-FFF2-40B4-BE49-F238E27FC236}">
                <a16:creationId xmlns:a16="http://schemas.microsoft.com/office/drawing/2014/main" id="{210DF1F4-7AED-B8F7-8535-3D017AA7DEAB}"/>
              </a:ext>
            </a:extLst>
          </p:cNvPr>
          <p:cNvSpPr txBox="1">
            <a:spLocks/>
          </p:cNvSpPr>
          <p:nvPr/>
        </p:nvSpPr>
        <p:spPr>
          <a:xfrm>
            <a:off x="-6208402" y="3813032"/>
            <a:ext cx="2370233" cy="384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 sz="1600"/>
              <a:t>Eventmanagement Nutzer</a:t>
            </a:r>
          </a:p>
        </p:txBody>
      </p:sp>
      <p:sp>
        <p:nvSpPr>
          <p:cNvPr id="785" name="Google Shape;840;p59">
            <a:extLst>
              <a:ext uri="{FF2B5EF4-FFF2-40B4-BE49-F238E27FC236}">
                <a16:creationId xmlns:a16="http://schemas.microsoft.com/office/drawing/2014/main" id="{82EE4A20-FB0B-F03E-76B9-CC408838975B}"/>
              </a:ext>
            </a:extLst>
          </p:cNvPr>
          <p:cNvSpPr txBox="1">
            <a:spLocks/>
          </p:cNvSpPr>
          <p:nvPr/>
        </p:nvSpPr>
        <p:spPr>
          <a:xfrm>
            <a:off x="-2442317" y="1901491"/>
            <a:ext cx="2110616" cy="389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 sz="1600"/>
              <a:t>Eventmanagement Organisator</a:t>
            </a:r>
          </a:p>
        </p:txBody>
      </p:sp>
      <p:sp>
        <p:nvSpPr>
          <p:cNvPr id="786" name="Google Shape;842;p59">
            <a:extLst>
              <a:ext uri="{FF2B5EF4-FFF2-40B4-BE49-F238E27FC236}">
                <a16:creationId xmlns:a16="http://schemas.microsoft.com/office/drawing/2014/main" id="{72DFF9B9-B61E-E214-2715-BF8004C89D27}"/>
              </a:ext>
            </a:extLst>
          </p:cNvPr>
          <p:cNvSpPr txBox="1">
            <a:spLocks/>
          </p:cNvSpPr>
          <p:nvPr/>
        </p:nvSpPr>
        <p:spPr>
          <a:xfrm>
            <a:off x="-4883993" y="1901491"/>
            <a:ext cx="2162100" cy="407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 sz="2000"/>
              <a:t>Anmeldung</a:t>
            </a:r>
            <a:endParaRPr lang="de-DE" sz="1600"/>
          </a:p>
        </p:txBody>
      </p:sp>
      <p:sp>
        <p:nvSpPr>
          <p:cNvPr id="787" name="Google Shape;845;p59">
            <a:extLst>
              <a:ext uri="{FF2B5EF4-FFF2-40B4-BE49-F238E27FC236}">
                <a16:creationId xmlns:a16="http://schemas.microsoft.com/office/drawing/2014/main" id="{714885AE-43AA-0FAE-59CE-01884FFA6F3D}"/>
              </a:ext>
            </a:extLst>
          </p:cNvPr>
          <p:cNvSpPr txBox="1">
            <a:spLocks/>
          </p:cNvSpPr>
          <p:nvPr/>
        </p:nvSpPr>
        <p:spPr>
          <a:xfrm>
            <a:off x="-7277029" y="2195050"/>
            <a:ext cx="21621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Organisator </a:t>
            </a:r>
            <a:br>
              <a:rPr lang="de-DE"/>
            </a:br>
            <a:r>
              <a:rPr lang="de-DE"/>
              <a:t>und Nutzer</a:t>
            </a:r>
          </a:p>
        </p:txBody>
      </p:sp>
      <p:sp>
        <p:nvSpPr>
          <p:cNvPr id="788" name="Google Shape;846;p59">
            <a:extLst>
              <a:ext uri="{FF2B5EF4-FFF2-40B4-BE49-F238E27FC236}">
                <a16:creationId xmlns:a16="http://schemas.microsoft.com/office/drawing/2014/main" id="{7BF07FA4-AB37-3AE8-E9EC-3526BAE9123A}"/>
              </a:ext>
            </a:extLst>
          </p:cNvPr>
          <p:cNvSpPr txBox="1">
            <a:spLocks/>
          </p:cNvSpPr>
          <p:nvPr/>
        </p:nvSpPr>
        <p:spPr>
          <a:xfrm>
            <a:off x="-3694977" y="3818904"/>
            <a:ext cx="2260383" cy="446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 sz="2000"/>
              <a:t>Frontend</a:t>
            </a:r>
          </a:p>
        </p:txBody>
      </p:sp>
      <p:sp>
        <p:nvSpPr>
          <p:cNvPr id="789" name="Google Shape;847;p59">
            <a:extLst>
              <a:ext uri="{FF2B5EF4-FFF2-40B4-BE49-F238E27FC236}">
                <a16:creationId xmlns:a16="http://schemas.microsoft.com/office/drawing/2014/main" id="{321F13B3-83CD-778E-FB33-339D9E544F26}"/>
              </a:ext>
            </a:extLst>
          </p:cNvPr>
          <p:cNvSpPr txBox="1">
            <a:spLocks/>
          </p:cNvSpPr>
          <p:nvPr/>
        </p:nvSpPr>
        <p:spPr>
          <a:xfrm>
            <a:off x="-7265653" y="1901491"/>
            <a:ext cx="2162100" cy="365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 sz="2000"/>
              <a:t>Userarten</a:t>
            </a:r>
          </a:p>
        </p:txBody>
      </p:sp>
      <p:sp>
        <p:nvSpPr>
          <p:cNvPr id="790" name="Google Shape;848;p59">
            <a:extLst>
              <a:ext uri="{FF2B5EF4-FFF2-40B4-BE49-F238E27FC236}">
                <a16:creationId xmlns:a16="http://schemas.microsoft.com/office/drawing/2014/main" id="{B9D85571-C4AB-70FD-F038-37A86517A5AE}"/>
              </a:ext>
            </a:extLst>
          </p:cNvPr>
          <p:cNvSpPr/>
          <p:nvPr/>
        </p:nvSpPr>
        <p:spPr>
          <a:xfrm>
            <a:off x="-5413498" y="311454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849;p59">
            <a:extLst>
              <a:ext uri="{FF2B5EF4-FFF2-40B4-BE49-F238E27FC236}">
                <a16:creationId xmlns:a16="http://schemas.microsoft.com/office/drawing/2014/main" id="{962F40BC-2651-27DD-77BF-7AEAD9BCD2AF}"/>
              </a:ext>
            </a:extLst>
          </p:cNvPr>
          <p:cNvSpPr/>
          <p:nvPr/>
        </p:nvSpPr>
        <p:spPr>
          <a:xfrm>
            <a:off x="-1790032" y="120061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851;p59">
            <a:extLst>
              <a:ext uri="{FF2B5EF4-FFF2-40B4-BE49-F238E27FC236}">
                <a16:creationId xmlns:a16="http://schemas.microsoft.com/office/drawing/2014/main" id="{4A506422-4E26-EFF7-538C-72A09CA5D1D0}"/>
              </a:ext>
            </a:extLst>
          </p:cNvPr>
          <p:cNvSpPr/>
          <p:nvPr/>
        </p:nvSpPr>
        <p:spPr>
          <a:xfrm>
            <a:off x="-2947881" y="311454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852;p59">
            <a:extLst>
              <a:ext uri="{FF2B5EF4-FFF2-40B4-BE49-F238E27FC236}">
                <a16:creationId xmlns:a16="http://schemas.microsoft.com/office/drawing/2014/main" id="{64EDFECA-3BDB-6C82-48C2-723450EC6198}"/>
              </a:ext>
            </a:extLst>
          </p:cNvPr>
          <p:cNvSpPr/>
          <p:nvPr/>
        </p:nvSpPr>
        <p:spPr>
          <a:xfrm>
            <a:off x="-6581744" y="120061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853;p59">
            <a:extLst>
              <a:ext uri="{FF2B5EF4-FFF2-40B4-BE49-F238E27FC236}">
                <a16:creationId xmlns:a16="http://schemas.microsoft.com/office/drawing/2014/main" id="{00F7CB7D-C3EB-DCDE-BFA3-839FA6BB0F88}"/>
              </a:ext>
            </a:extLst>
          </p:cNvPr>
          <p:cNvSpPr/>
          <p:nvPr/>
        </p:nvSpPr>
        <p:spPr>
          <a:xfrm>
            <a:off x="-4188891" y="120061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5" name="Google Shape;897;p59">
            <a:extLst>
              <a:ext uri="{FF2B5EF4-FFF2-40B4-BE49-F238E27FC236}">
                <a16:creationId xmlns:a16="http://schemas.microsoft.com/office/drawing/2014/main" id="{A834F230-0FCD-A847-B0BA-B46C0A83CFD6}"/>
              </a:ext>
            </a:extLst>
          </p:cNvPr>
          <p:cNvGrpSpPr/>
          <p:nvPr/>
        </p:nvGrpSpPr>
        <p:grpSpPr>
          <a:xfrm>
            <a:off x="-5150316" y="3241962"/>
            <a:ext cx="316188" cy="436762"/>
            <a:chOff x="5301675" y="3377525"/>
            <a:chExt cx="214350" cy="265575"/>
          </a:xfrm>
        </p:grpSpPr>
        <p:sp>
          <p:nvSpPr>
            <p:cNvPr id="796" name="Google Shape;898;p59">
              <a:extLst>
                <a:ext uri="{FF2B5EF4-FFF2-40B4-BE49-F238E27FC236}">
                  <a16:creationId xmlns:a16="http://schemas.microsoft.com/office/drawing/2014/main" id="{6957E49A-5CF8-9E1C-B210-0BCA1BB47546}"/>
                </a:ext>
              </a:extLst>
            </p:cNvPr>
            <p:cNvSpPr/>
            <p:nvPr/>
          </p:nvSpPr>
          <p:spPr>
            <a:xfrm>
              <a:off x="5301675" y="3396575"/>
              <a:ext cx="164325" cy="246525"/>
            </a:xfrm>
            <a:custGeom>
              <a:avLst/>
              <a:gdLst/>
              <a:ahLst/>
              <a:cxnLst/>
              <a:rect l="l" t="t" r="r" b="b"/>
              <a:pathLst>
                <a:path w="6573" h="9861" extrusionOk="0">
                  <a:moveTo>
                    <a:pt x="6263" y="6502"/>
                  </a:moveTo>
                  <a:lnTo>
                    <a:pt x="6263" y="9527"/>
                  </a:lnTo>
                  <a:lnTo>
                    <a:pt x="310" y="9527"/>
                  </a:lnTo>
                  <a:lnTo>
                    <a:pt x="310" y="6502"/>
                  </a:lnTo>
                  <a:close/>
                  <a:moveTo>
                    <a:pt x="0" y="1"/>
                  </a:moveTo>
                  <a:lnTo>
                    <a:pt x="0" y="9860"/>
                  </a:lnTo>
                  <a:lnTo>
                    <a:pt x="6573" y="9860"/>
                  </a:lnTo>
                  <a:lnTo>
                    <a:pt x="6573" y="4930"/>
                  </a:lnTo>
                  <a:lnTo>
                    <a:pt x="6287" y="4930"/>
                  </a:lnTo>
                  <a:lnTo>
                    <a:pt x="6287" y="6216"/>
                  </a:lnTo>
                  <a:lnTo>
                    <a:pt x="310" y="6216"/>
                  </a:lnTo>
                  <a:lnTo>
                    <a:pt x="310" y="3883"/>
                  </a:lnTo>
                  <a:lnTo>
                    <a:pt x="3953" y="3883"/>
                  </a:lnTo>
                  <a:lnTo>
                    <a:pt x="3953" y="3597"/>
                  </a:lnTo>
                  <a:lnTo>
                    <a:pt x="310" y="3597"/>
                  </a:lnTo>
                  <a:lnTo>
                    <a:pt x="310" y="1263"/>
                  </a:lnTo>
                  <a:lnTo>
                    <a:pt x="4954" y="1263"/>
                  </a:lnTo>
                  <a:lnTo>
                    <a:pt x="4954" y="977"/>
                  </a:lnTo>
                  <a:lnTo>
                    <a:pt x="310" y="977"/>
                  </a:lnTo>
                  <a:lnTo>
                    <a:pt x="310" y="287"/>
                  </a:lnTo>
                  <a:lnTo>
                    <a:pt x="4954" y="287"/>
                  </a:lnTo>
                  <a:lnTo>
                    <a:pt x="49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99;p59">
              <a:extLst>
                <a:ext uri="{FF2B5EF4-FFF2-40B4-BE49-F238E27FC236}">
                  <a16:creationId xmlns:a16="http://schemas.microsoft.com/office/drawing/2014/main" id="{860005AB-8789-E830-5AF3-B83DCB8B16A4}"/>
                </a:ext>
              </a:extLst>
            </p:cNvPr>
            <p:cNvSpPr/>
            <p:nvPr/>
          </p:nvSpPr>
          <p:spPr>
            <a:xfrm>
              <a:off x="5346325" y="3435875"/>
              <a:ext cx="73850" cy="24450"/>
            </a:xfrm>
            <a:custGeom>
              <a:avLst/>
              <a:gdLst/>
              <a:ahLst/>
              <a:cxnLst/>
              <a:rect l="l" t="t" r="r" b="b"/>
              <a:pathLst>
                <a:path w="2954" h="978" extrusionOk="0">
                  <a:moveTo>
                    <a:pt x="2644" y="334"/>
                  </a:moveTo>
                  <a:lnTo>
                    <a:pt x="2644" y="644"/>
                  </a:lnTo>
                  <a:lnTo>
                    <a:pt x="334" y="644"/>
                  </a:lnTo>
                  <a:lnTo>
                    <a:pt x="334" y="334"/>
                  </a:lnTo>
                  <a:close/>
                  <a:moveTo>
                    <a:pt x="0" y="1"/>
                  </a:moveTo>
                  <a:lnTo>
                    <a:pt x="0" y="977"/>
                  </a:lnTo>
                  <a:lnTo>
                    <a:pt x="2953" y="977"/>
                  </a:lnTo>
                  <a:lnTo>
                    <a:pt x="2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900;p59">
              <a:extLst>
                <a:ext uri="{FF2B5EF4-FFF2-40B4-BE49-F238E27FC236}">
                  <a16:creationId xmlns:a16="http://schemas.microsoft.com/office/drawing/2014/main" id="{2FB63FD0-9311-A55C-DDBE-52AB6A07FA85}"/>
                </a:ext>
              </a:extLst>
            </p:cNvPr>
            <p:cNvSpPr/>
            <p:nvPr/>
          </p:nvSpPr>
          <p:spPr>
            <a:xfrm>
              <a:off x="5346325" y="3469225"/>
              <a:ext cx="53600" cy="7750"/>
            </a:xfrm>
            <a:custGeom>
              <a:avLst/>
              <a:gdLst/>
              <a:ahLst/>
              <a:cxnLst/>
              <a:rect l="l" t="t" r="r" b="b"/>
              <a:pathLst>
                <a:path w="214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2144" y="31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901;p59">
              <a:extLst>
                <a:ext uri="{FF2B5EF4-FFF2-40B4-BE49-F238E27FC236}">
                  <a16:creationId xmlns:a16="http://schemas.microsoft.com/office/drawing/2014/main" id="{90110EE3-0325-68DD-389A-2DB5DE2AC8B5}"/>
                </a:ext>
              </a:extLst>
            </p:cNvPr>
            <p:cNvSpPr/>
            <p:nvPr/>
          </p:nvSpPr>
          <p:spPr>
            <a:xfrm>
              <a:off x="5346325" y="3501975"/>
              <a:ext cx="53600" cy="7750"/>
            </a:xfrm>
            <a:custGeom>
              <a:avLst/>
              <a:gdLst/>
              <a:ahLst/>
              <a:cxnLst/>
              <a:rect l="l" t="t" r="r" b="b"/>
              <a:pathLst>
                <a:path w="214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2144" y="31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902;p59">
              <a:extLst>
                <a:ext uri="{FF2B5EF4-FFF2-40B4-BE49-F238E27FC236}">
                  <a16:creationId xmlns:a16="http://schemas.microsoft.com/office/drawing/2014/main" id="{BB7715D3-F7A2-5B79-F47D-3292FC4D7220}"/>
                </a:ext>
              </a:extLst>
            </p:cNvPr>
            <p:cNvSpPr/>
            <p:nvPr/>
          </p:nvSpPr>
          <p:spPr>
            <a:xfrm>
              <a:off x="5346325" y="3534700"/>
              <a:ext cx="74450" cy="7775"/>
            </a:xfrm>
            <a:custGeom>
              <a:avLst/>
              <a:gdLst/>
              <a:ahLst/>
              <a:cxnLst/>
              <a:rect l="l" t="t" r="r" b="b"/>
              <a:pathLst>
                <a:path w="2978" h="311" extrusionOk="0">
                  <a:moveTo>
                    <a:pt x="0" y="1"/>
                  </a:moveTo>
                  <a:lnTo>
                    <a:pt x="0" y="310"/>
                  </a:lnTo>
                  <a:lnTo>
                    <a:pt x="2977" y="310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903;p59">
              <a:extLst>
                <a:ext uri="{FF2B5EF4-FFF2-40B4-BE49-F238E27FC236}">
                  <a16:creationId xmlns:a16="http://schemas.microsoft.com/office/drawing/2014/main" id="{762F89E6-68AF-E8B6-AFF3-01C2629F23BE}"/>
                </a:ext>
              </a:extLst>
            </p:cNvPr>
            <p:cNvSpPr/>
            <p:nvPr/>
          </p:nvSpPr>
          <p:spPr>
            <a:xfrm>
              <a:off x="5330250" y="3518625"/>
              <a:ext cx="107175" cy="7175"/>
            </a:xfrm>
            <a:custGeom>
              <a:avLst/>
              <a:gdLst/>
              <a:ahLst/>
              <a:cxnLst/>
              <a:rect l="l" t="t" r="r" b="b"/>
              <a:pathLst>
                <a:path w="4287" h="287" extrusionOk="0">
                  <a:moveTo>
                    <a:pt x="0" y="1"/>
                  </a:moveTo>
                  <a:lnTo>
                    <a:pt x="0" y="287"/>
                  </a:lnTo>
                  <a:lnTo>
                    <a:pt x="4287" y="287"/>
                  </a:lnTo>
                  <a:lnTo>
                    <a:pt x="4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904;p59">
              <a:extLst>
                <a:ext uri="{FF2B5EF4-FFF2-40B4-BE49-F238E27FC236}">
                  <a16:creationId xmlns:a16="http://schemas.microsoft.com/office/drawing/2014/main" id="{0D1E64CB-4C35-185A-2575-9D01BBBB7B02}"/>
                </a:ext>
              </a:extLst>
            </p:cNvPr>
            <p:cNvSpPr/>
            <p:nvPr/>
          </p:nvSpPr>
          <p:spPr>
            <a:xfrm>
              <a:off x="5317150" y="3617475"/>
              <a:ext cx="74450" cy="7150"/>
            </a:xfrm>
            <a:custGeom>
              <a:avLst/>
              <a:gdLst/>
              <a:ahLst/>
              <a:cxnLst/>
              <a:rect l="l" t="t" r="r" b="b"/>
              <a:pathLst>
                <a:path w="2978" h="286" extrusionOk="0">
                  <a:moveTo>
                    <a:pt x="0" y="0"/>
                  </a:moveTo>
                  <a:lnTo>
                    <a:pt x="0" y="286"/>
                  </a:lnTo>
                  <a:lnTo>
                    <a:pt x="2977" y="286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905;p59">
              <a:extLst>
                <a:ext uri="{FF2B5EF4-FFF2-40B4-BE49-F238E27FC236}">
                  <a16:creationId xmlns:a16="http://schemas.microsoft.com/office/drawing/2014/main" id="{AA29DEBD-8BDF-C485-37D8-16BAF85BD9FE}"/>
                </a:ext>
              </a:extLst>
            </p:cNvPr>
            <p:cNvSpPr/>
            <p:nvPr/>
          </p:nvSpPr>
          <p:spPr>
            <a:xfrm>
              <a:off x="5399900" y="3617475"/>
              <a:ext cx="50025" cy="7150"/>
            </a:xfrm>
            <a:custGeom>
              <a:avLst/>
              <a:gdLst/>
              <a:ahLst/>
              <a:cxnLst/>
              <a:rect l="l" t="t" r="r" b="b"/>
              <a:pathLst>
                <a:path w="2001" h="286" extrusionOk="0">
                  <a:moveTo>
                    <a:pt x="1" y="0"/>
                  </a:moveTo>
                  <a:lnTo>
                    <a:pt x="1" y="286"/>
                  </a:lnTo>
                  <a:lnTo>
                    <a:pt x="2001" y="286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906;p59">
              <a:extLst>
                <a:ext uri="{FF2B5EF4-FFF2-40B4-BE49-F238E27FC236}">
                  <a16:creationId xmlns:a16="http://schemas.microsoft.com/office/drawing/2014/main" id="{D2B5B4B8-BFD9-A42A-4917-B169F1081197}"/>
                </a:ext>
              </a:extLst>
            </p:cNvPr>
            <p:cNvSpPr/>
            <p:nvPr/>
          </p:nvSpPr>
          <p:spPr>
            <a:xfrm>
              <a:off x="5321900" y="3406700"/>
              <a:ext cx="8375" cy="7775"/>
            </a:xfrm>
            <a:custGeom>
              <a:avLst/>
              <a:gdLst/>
              <a:ahLst/>
              <a:cxnLst/>
              <a:rect l="l" t="t" r="r" b="b"/>
              <a:pathLst>
                <a:path w="335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34" y="310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907;p59">
              <a:extLst>
                <a:ext uri="{FF2B5EF4-FFF2-40B4-BE49-F238E27FC236}">
                  <a16:creationId xmlns:a16="http://schemas.microsoft.com/office/drawing/2014/main" id="{6B8E709C-DF8F-7C8C-DCAD-7DBBA2BFA46F}"/>
                </a:ext>
              </a:extLst>
            </p:cNvPr>
            <p:cNvSpPr/>
            <p:nvPr/>
          </p:nvSpPr>
          <p:spPr>
            <a:xfrm>
              <a:off x="5337975" y="3406700"/>
              <a:ext cx="8375" cy="7775"/>
            </a:xfrm>
            <a:custGeom>
              <a:avLst/>
              <a:gdLst/>
              <a:ahLst/>
              <a:cxnLst/>
              <a:rect l="l" t="t" r="r" b="b"/>
              <a:pathLst>
                <a:path w="335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34" y="310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908;p59">
              <a:extLst>
                <a:ext uri="{FF2B5EF4-FFF2-40B4-BE49-F238E27FC236}">
                  <a16:creationId xmlns:a16="http://schemas.microsoft.com/office/drawing/2014/main" id="{C6750310-9CD5-362D-9440-6FC95EB1240A}"/>
                </a:ext>
              </a:extLst>
            </p:cNvPr>
            <p:cNvSpPr/>
            <p:nvPr/>
          </p:nvSpPr>
          <p:spPr>
            <a:xfrm>
              <a:off x="5354650" y="3406700"/>
              <a:ext cx="8375" cy="7775"/>
            </a:xfrm>
            <a:custGeom>
              <a:avLst/>
              <a:gdLst/>
              <a:ahLst/>
              <a:cxnLst/>
              <a:rect l="l" t="t" r="r" b="b"/>
              <a:pathLst>
                <a:path w="335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34" y="310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909;p59">
              <a:extLst>
                <a:ext uri="{FF2B5EF4-FFF2-40B4-BE49-F238E27FC236}">
                  <a16:creationId xmlns:a16="http://schemas.microsoft.com/office/drawing/2014/main" id="{C4A0CD90-9EB1-8DEE-D7E8-B01D0CE18E51}"/>
                </a:ext>
              </a:extLst>
            </p:cNvPr>
            <p:cNvSpPr/>
            <p:nvPr/>
          </p:nvSpPr>
          <p:spPr>
            <a:xfrm>
              <a:off x="5317150" y="3568050"/>
              <a:ext cx="41100" cy="41100"/>
            </a:xfrm>
            <a:custGeom>
              <a:avLst/>
              <a:gdLst/>
              <a:ahLst/>
              <a:cxnLst/>
              <a:rect l="l" t="t" r="r" b="b"/>
              <a:pathLst>
                <a:path w="1644" h="1644" extrusionOk="0">
                  <a:moveTo>
                    <a:pt x="1358" y="310"/>
                  </a:moveTo>
                  <a:lnTo>
                    <a:pt x="1358" y="1310"/>
                  </a:lnTo>
                  <a:lnTo>
                    <a:pt x="334" y="1310"/>
                  </a:lnTo>
                  <a:lnTo>
                    <a:pt x="334" y="310"/>
                  </a:lnTo>
                  <a:close/>
                  <a:moveTo>
                    <a:pt x="0" y="0"/>
                  </a:moveTo>
                  <a:lnTo>
                    <a:pt x="0" y="1644"/>
                  </a:lnTo>
                  <a:lnTo>
                    <a:pt x="1644" y="1644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910;p59">
              <a:extLst>
                <a:ext uri="{FF2B5EF4-FFF2-40B4-BE49-F238E27FC236}">
                  <a16:creationId xmlns:a16="http://schemas.microsoft.com/office/drawing/2014/main" id="{7C07F463-2333-FEB1-85DF-8739B318E2CE}"/>
                </a:ext>
              </a:extLst>
            </p:cNvPr>
            <p:cNvSpPr/>
            <p:nvPr/>
          </p:nvSpPr>
          <p:spPr>
            <a:xfrm>
              <a:off x="5408225" y="3568050"/>
              <a:ext cx="41125" cy="41100"/>
            </a:xfrm>
            <a:custGeom>
              <a:avLst/>
              <a:gdLst/>
              <a:ahLst/>
              <a:cxnLst/>
              <a:rect l="l" t="t" r="r" b="b"/>
              <a:pathLst>
                <a:path w="1645" h="1644" extrusionOk="0">
                  <a:moveTo>
                    <a:pt x="1335" y="310"/>
                  </a:moveTo>
                  <a:lnTo>
                    <a:pt x="1335" y="1310"/>
                  </a:lnTo>
                  <a:lnTo>
                    <a:pt x="334" y="1310"/>
                  </a:lnTo>
                  <a:lnTo>
                    <a:pt x="334" y="310"/>
                  </a:lnTo>
                  <a:close/>
                  <a:moveTo>
                    <a:pt x="1" y="0"/>
                  </a:moveTo>
                  <a:lnTo>
                    <a:pt x="1" y="1644"/>
                  </a:lnTo>
                  <a:lnTo>
                    <a:pt x="1644" y="1644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911;p59">
              <a:extLst>
                <a:ext uri="{FF2B5EF4-FFF2-40B4-BE49-F238E27FC236}">
                  <a16:creationId xmlns:a16="http://schemas.microsoft.com/office/drawing/2014/main" id="{98B137EF-1C31-76FB-8E32-D10B8AEE7BD9}"/>
                </a:ext>
              </a:extLst>
            </p:cNvPr>
            <p:cNvSpPr/>
            <p:nvPr/>
          </p:nvSpPr>
          <p:spPr>
            <a:xfrm>
              <a:off x="5363000" y="3568050"/>
              <a:ext cx="40500" cy="41100"/>
            </a:xfrm>
            <a:custGeom>
              <a:avLst/>
              <a:gdLst/>
              <a:ahLst/>
              <a:cxnLst/>
              <a:rect l="l" t="t" r="r" b="b"/>
              <a:pathLst>
                <a:path w="1620" h="1644" extrusionOk="0">
                  <a:moveTo>
                    <a:pt x="1334" y="310"/>
                  </a:moveTo>
                  <a:lnTo>
                    <a:pt x="1334" y="1310"/>
                  </a:lnTo>
                  <a:lnTo>
                    <a:pt x="310" y="1310"/>
                  </a:lnTo>
                  <a:lnTo>
                    <a:pt x="310" y="310"/>
                  </a:lnTo>
                  <a:close/>
                  <a:moveTo>
                    <a:pt x="0" y="0"/>
                  </a:moveTo>
                  <a:lnTo>
                    <a:pt x="0" y="1644"/>
                  </a:lnTo>
                  <a:lnTo>
                    <a:pt x="1619" y="1644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912;p59">
              <a:extLst>
                <a:ext uri="{FF2B5EF4-FFF2-40B4-BE49-F238E27FC236}">
                  <a16:creationId xmlns:a16="http://schemas.microsoft.com/office/drawing/2014/main" id="{0A8C6123-F847-CB87-6239-63631D3B7BFF}"/>
                </a:ext>
              </a:extLst>
            </p:cNvPr>
            <p:cNvSpPr/>
            <p:nvPr/>
          </p:nvSpPr>
          <p:spPr>
            <a:xfrm>
              <a:off x="5408225" y="3377525"/>
              <a:ext cx="107800" cy="132200"/>
            </a:xfrm>
            <a:custGeom>
              <a:avLst/>
              <a:gdLst/>
              <a:ahLst/>
              <a:cxnLst/>
              <a:rect l="l" t="t" r="r" b="b"/>
              <a:pathLst>
                <a:path w="4312" h="5288" extrusionOk="0">
                  <a:moveTo>
                    <a:pt x="2263" y="334"/>
                  </a:moveTo>
                  <a:lnTo>
                    <a:pt x="2835" y="1168"/>
                  </a:lnTo>
                  <a:lnTo>
                    <a:pt x="1525" y="1168"/>
                  </a:lnTo>
                  <a:lnTo>
                    <a:pt x="2073" y="334"/>
                  </a:lnTo>
                  <a:close/>
                  <a:moveTo>
                    <a:pt x="2978" y="1501"/>
                  </a:moveTo>
                  <a:lnTo>
                    <a:pt x="2978" y="4335"/>
                  </a:lnTo>
                  <a:lnTo>
                    <a:pt x="2287" y="4335"/>
                  </a:lnTo>
                  <a:lnTo>
                    <a:pt x="2287" y="3811"/>
                  </a:lnTo>
                  <a:lnTo>
                    <a:pt x="2001" y="3811"/>
                  </a:lnTo>
                  <a:lnTo>
                    <a:pt x="2001" y="4335"/>
                  </a:lnTo>
                  <a:lnTo>
                    <a:pt x="1311" y="4335"/>
                  </a:lnTo>
                  <a:lnTo>
                    <a:pt x="1311" y="1501"/>
                  </a:lnTo>
                  <a:close/>
                  <a:moveTo>
                    <a:pt x="1001" y="3525"/>
                  </a:moveTo>
                  <a:lnTo>
                    <a:pt x="1001" y="4978"/>
                  </a:lnTo>
                  <a:lnTo>
                    <a:pt x="334" y="4978"/>
                  </a:lnTo>
                  <a:lnTo>
                    <a:pt x="334" y="4216"/>
                  </a:lnTo>
                  <a:lnTo>
                    <a:pt x="1001" y="3525"/>
                  </a:lnTo>
                  <a:close/>
                  <a:moveTo>
                    <a:pt x="2311" y="4621"/>
                  </a:moveTo>
                  <a:lnTo>
                    <a:pt x="2311" y="4978"/>
                  </a:lnTo>
                  <a:lnTo>
                    <a:pt x="1954" y="4978"/>
                  </a:lnTo>
                  <a:lnTo>
                    <a:pt x="1954" y="4621"/>
                  </a:lnTo>
                  <a:close/>
                  <a:moveTo>
                    <a:pt x="3311" y="3525"/>
                  </a:moveTo>
                  <a:lnTo>
                    <a:pt x="3978" y="4216"/>
                  </a:lnTo>
                  <a:lnTo>
                    <a:pt x="3978" y="4978"/>
                  </a:lnTo>
                  <a:lnTo>
                    <a:pt x="3311" y="4978"/>
                  </a:lnTo>
                  <a:lnTo>
                    <a:pt x="3311" y="3525"/>
                  </a:lnTo>
                  <a:close/>
                  <a:moveTo>
                    <a:pt x="1906" y="1"/>
                  </a:moveTo>
                  <a:lnTo>
                    <a:pt x="977" y="1311"/>
                  </a:lnTo>
                  <a:lnTo>
                    <a:pt x="977" y="3073"/>
                  </a:lnTo>
                  <a:lnTo>
                    <a:pt x="1" y="4049"/>
                  </a:lnTo>
                  <a:lnTo>
                    <a:pt x="1" y="5288"/>
                  </a:lnTo>
                  <a:lnTo>
                    <a:pt x="1311" y="5288"/>
                  </a:lnTo>
                  <a:lnTo>
                    <a:pt x="1311" y="4621"/>
                  </a:lnTo>
                  <a:lnTo>
                    <a:pt x="1668" y="4621"/>
                  </a:lnTo>
                  <a:lnTo>
                    <a:pt x="1668" y="5288"/>
                  </a:lnTo>
                  <a:lnTo>
                    <a:pt x="2644" y="5288"/>
                  </a:lnTo>
                  <a:lnTo>
                    <a:pt x="2644" y="4621"/>
                  </a:lnTo>
                  <a:lnTo>
                    <a:pt x="3002" y="4621"/>
                  </a:lnTo>
                  <a:lnTo>
                    <a:pt x="3002" y="5288"/>
                  </a:lnTo>
                  <a:lnTo>
                    <a:pt x="4311" y="5288"/>
                  </a:lnTo>
                  <a:lnTo>
                    <a:pt x="4311" y="4049"/>
                  </a:lnTo>
                  <a:lnTo>
                    <a:pt x="3311" y="3073"/>
                  </a:lnTo>
                  <a:lnTo>
                    <a:pt x="3311" y="1311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913;p59">
              <a:extLst>
                <a:ext uri="{FF2B5EF4-FFF2-40B4-BE49-F238E27FC236}">
                  <a16:creationId xmlns:a16="http://schemas.microsoft.com/office/drawing/2014/main" id="{ECF7C7F6-EFD6-E1EC-439A-EDA2B6D546BD}"/>
                </a:ext>
              </a:extLst>
            </p:cNvPr>
            <p:cNvSpPr/>
            <p:nvPr/>
          </p:nvSpPr>
          <p:spPr>
            <a:xfrm>
              <a:off x="5449925" y="3423375"/>
              <a:ext cx="24425" cy="23850"/>
            </a:xfrm>
            <a:custGeom>
              <a:avLst/>
              <a:gdLst/>
              <a:ahLst/>
              <a:cxnLst/>
              <a:rect l="l" t="t" r="r" b="b"/>
              <a:pathLst>
                <a:path w="977" h="954" extrusionOk="0">
                  <a:moveTo>
                    <a:pt x="476" y="286"/>
                  </a:moveTo>
                  <a:cubicBezTo>
                    <a:pt x="572" y="286"/>
                    <a:pt x="643" y="382"/>
                    <a:pt x="643" y="453"/>
                  </a:cubicBezTo>
                  <a:cubicBezTo>
                    <a:pt x="643" y="596"/>
                    <a:pt x="595" y="644"/>
                    <a:pt x="476" y="644"/>
                  </a:cubicBezTo>
                  <a:cubicBezTo>
                    <a:pt x="381" y="644"/>
                    <a:pt x="286" y="548"/>
                    <a:pt x="286" y="453"/>
                  </a:cubicBezTo>
                  <a:cubicBezTo>
                    <a:pt x="286" y="382"/>
                    <a:pt x="381" y="286"/>
                    <a:pt x="476" y="286"/>
                  </a:cubicBezTo>
                  <a:close/>
                  <a:moveTo>
                    <a:pt x="476" y="1"/>
                  </a:moveTo>
                  <a:cubicBezTo>
                    <a:pt x="214" y="1"/>
                    <a:pt x="0" y="191"/>
                    <a:pt x="0" y="477"/>
                  </a:cubicBezTo>
                  <a:cubicBezTo>
                    <a:pt x="0" y="739"/>
                    <a:pt x="214" y="953"/>
                    <a:pt x="476" y="953"/>
                  </a:cubicBezTo>
                  <a:cubicBezTo>
                    <a:pt x="738" y="953"/>
                    <a:pt x="953" y="739"/>
                    <a:pt x="953" y="477"/>
                  </a:cubicBezTo>
                  <a:cubicBezTo>
                    <a:pt x="976" y="239"/>
                    <a:pt x="738" y="1"/>
                    <a:pt x="4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0" name="Google Shape;914;p59">
            <a:extLst>
              <a:ext uri="{FF2B5EF4-FFF2-40B4-BE49-F238E27FC236}">
                <a16:creationId xmlns:a16="http://schemas.microsoft.com/office/drawing/2014/main" id="{A6AE739B-8859-2EE1-9949-9B08F23CD7AD}"/>
              </a:ext>
            </a:extLst>
          </p:cNvPr>
          <p:cNvSpPr/>
          <p:nvPr/>
        </p:nvSpPr>
        <p:spPr>
          <a:xfrm>
            <a:off x="-6358365" y="1406005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35;p59">
            <a:extLst>
              <a:ext uri="{FF2B5EF4-FFF2-40B4-BE49-F238E27FC236}">
                <a16:creationId xmlns:a16="http://schemas.microsoft.com/office/drawing/2014/main" id="{F0FEDE1A-6104-6FDC-B8A9-FCD05E6DA2C4}"/>
              </a:ext>
            </a:extLst>
          </p:cNvPr>
          <p:cNvSpPr txBox="1">
            <a:spLocks/>
          </p:cNvSpPr>
          <p:nvPr/>
        </p:nvSpPr>
        <p:spPr>
          <a:xfrm>
            <a:off x="-7657452" y="539500"/>
            <a:ext cx="77175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Space Mono"/>
              <a:buNone/>
              <a:defRPr sz="3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/>
              <a:t>Eventplaner Idee</a:t>
            </a:r>
          </a:p>
        </p:txBody>
      </p:sp>
      <p:sp>
        <p:nvSpPr>
          <p:cNvPr id="842" name="Google Shape;845;p59">
            <a:extLst>
              <a:ext uri="{FF2B5EF4-FFF2-40B4-BE49-F238E27FC236}">
                <a16:creationId xmlns:a16="http://schemas.microsoft.com/office/drawing/2014/main" id="{D1A932B5-C3DD-8D04-3A69-37D2C263C42A}"/>
              </a:ext>
            </a:extLst>
          </p:cNvPr>
          <p:cNvSpPr txBox="1">
            <a:spLocks/>
          </p:cNvSpPr>
          <p:nvPr/>
        </p:nvSpPr>
        <p:spPr>
          <a:xfrm>
            <a:off x="-4883993" y="2199382"/>
            <a:ext cx="21621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Anmeldung</a:t>
            </a:r>
          </a:p>
          <a:p>
            <a:pPr marL="0" indent="0"/>
            <a:r>
              <a:rPr lang="de-DE"/>
              <a:t>mit Passwort</a:t>
            </a:r>
          </a:p>
        </p:txBody>
      </p:sp>
      <p:sp>
        <p:nvSpPr>
          <p:cNvPr id="843" name="Google Shape;845;p59">
            <a:extLst>
              <a:ext uri="{FF2B5EF4-FFF2-40B4-BE49-F238E27FC236}">
                <a16:creationId xmlns:a16="http://schemas.microsoft.com/office/drawing/2014/main" id="{67A57A29-466C-4B84-E050-C50C8B0F1D78}"/>
              </a:ext>
            </a:extLst>
          </p:cNvPr>
          <p:cNvSpPr txBox="1">
            <a:spLocks/>
          </p:cNvSpPr>
          <p:nvPr/>
        </p:nvSpPr>
        <p:spPr>
          <a:xfrm>
            <a:off x="-2442317" y="2416247"/>
            <a:ext cx="2110616" cy="446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Bearbeiten, Löschen, Erstellen</a:t>
            </a:r>
          </a:p>
        </p:txBody>
      </p:sp>
      <p:grpSp>
        <p:nvGrpSpPr>
          <p:cNvPr id="844" name="Google Shape;934;p60">
            <a:extLst>
              <a:ext uri="{FF2B5EF4-FFF2-40B4-BE49-F238E27FC236}">
                <a16:creationId xmlns:a16="http://schemas.microsoft.com/office/drawing/2014/main" id="{30A185EE-AD21-16A5-00F7-6B09A4813AF2}"/>
              </a:ext>
            </a:extLst>
          </p:cNvPr>
          <p:cNvGrpSpPr/>
          <p:nvPr/>
        </p:nvGrpSpPr>
        <p:grpSpPr>
          <a:xfrm>
            <a:off x="-2757221" y="3311498"/>
            <a:ext cx="399105" cy="311527"/>
            <a:chOff x="1082325" y="3378125"/>
            <a:chExt cx="263175" cy="205425"/>
          </a:xfrm>
        </p:grpSpPr>
        <p:sp>
          <p:nvSpPr>
            <p:cNvPr id="845" name="Google Shape;935;p60">
              <a:extLst>
                <a:ext uri="{FF2B5EF4-FFF2-40B4-BE49-F238E27FC236}">
                  <a16:creationId xmlns:a16="http://schemas.microsoft.com/office/drawing/2014/main" id="{F0BFE6BD-1AC3-97C4-C6EC-B220FAA6D55F}"/>
                </a:ext>
              </a:extLst>
            </p:cNvPr>
            <p:cNvSpPr/>
            <p:nvPr/>
          </p:nvSpPr>
          <p:spPr>
            <a:xfrm>
              <a:off x="1082325" y="3378125"/>
              <a:ext cx="263175" cy="205425"/>
            </a:xfrm>
            <a:custGeom>
              <a:avLst/>
              <a:gdLst/>
              <a:ahLst/>
              <a:cxnLst/>
              <a:rect l="l" t="t" r="r" b="b"/>
              <a:pathLst>
                <a:path w="10527" h="8217" extrusionOk="0">
                  <a:moveTo>
                    <a:pt x="10194" y="2454"/>
                  </a:moveTo>
                  <a:lnTo>
                    <a:pt x="10194" y="2811"/>
                  </a:lnTo>
                  <a:lnTo>
                    <a:pt x="8527" y="2811"/>
                  </a:lnTo>
                  <a:lnTo>
                    <a:pt x="8550" y="2454"/>
                  </a:lnTo>
                  <a:close/>
                  <a:moveTo>
                    <a:pt x="10217" y="3120"/>
                  </a:moveTo>
                  <a:lnTo>
                    <a:pt x="10217" y="5097"/>
                  </a:lnTo>
                  <a:lnTo>
                    <a:pt x="8550" y="5097"/>
                  </a:lnTo>
                  <a:lnTo>
                    <a:pt x="8550" y="3120"/>
                  </a:lnTo>
                  <a:close/>
                  <a:moveTo>
                    <a:pt x="10241" y="5430"/>
                  </a:moveTo>
                  <a:lnTo>
                    <a:pt x="10241" y="5788"/>
                  </a:lnTo>
                  <a:lnTo>
                    <a:pt x="8598" y="5788"/>
                  </a:lnTo>
                  <a:lnTo>
                    <a:pt x="8574" y="5764"/>
                  </a:lnTo>
                  <a:lnTo>
                    <a:pt x="8574" y="5430"/>
                  </a:lnTo>
                  <a:close/>
                  <a:moveTo>
                    <a:pt x="8265" y="3120"/>
                  </a:moveTo>
                  <a:lnTo>
                    <a:pt x="8265" y="5764"/>
                  </a:lnTo>
                  <a:cubicBezTo>
                    <a:pt x="8265" y="5930"/>
                    <a:pt x="8407" y="6097"/>
                    <a:pt x="8598" y="6097"/>
                  </a:cubicBezTo>
                  <a:lnTo>
                    <a:pt x="9241" y="6097"/>
                  </a:lnTo>
                  <a:lnTo>
                    <a:pt x="9241" y="6597"/>
                  </a:lnTo>
                  <a:lnTo>
                    <a:pt x="6431" y="6597"/>
                  </a:lnTo>
                  <a:lnTo>
                    <a:pt x="6431" y="3120"/>
                  </a:lnTo>
                  <a:close/>
                  <a:moveTo>
                    <a:pt x="9217" y="6931"/>
                  </a:moveTo>
                  <a:lnTo>
                    <a:pt x="9217" y="7288"/>
                  </a:lnTo>
                  <a:lnTo>
                    <a:pt x="6431" y="7288"/>
                  </a:lnTo>
                  <a:lnTo>
                    <a:pt x="6383" y="7240"/>
                  </a:lnTo>
                  <a:lnTo>
                    <a:pt x="6383" y="6931"/>
                  </a:lnTo>
                  <a:close/>
                  <a:moveTo>
                    <a:pt x="9234" y="7267"/>
                  </a:moveTo>
                  <a:cubicBezTo>
                    <a:pt x="9241" y="7267"/>
                    <a:pt x="9241" y="7288"/>
                    <a:pt x="9241" y="7288"/>
                  </a:cubicBezTo>
                  <a:lnTo>
                    <a:pt x="9217" y="7288"/>
                  </a:lnTo>
                  <a:cubicBezTo>
                    <a:pt x="9225" y="7272"/>
                    <a:pt x="9230" y="7267"/>
                    <a:pt x="9234" y="7267"/>
                  </a:cubicBezTo>
                  <a:close/>
                  <a:moveTo>
                    <a:pt x="5431" y="6931"/>
                  </a:moveTo>
                  <a:lnTo>
                    <a:pt x="5431" y="7931"/>
                  </a:lnTo>
                  <a:lnTo>
                    <a:pt x="4097" y="7931"/>
                  </a:lnTo>
                  <a:lnTo>
                    <a:pt x="4097" y="6931"/>
                  </a:lnTo>
                  <a:close/>
                  <a:moveTo>
                    <a:pt x="311" y="1"/>
                  </a:moveTo>
                  <a:cubicBezTo>
                    <a:pt x="144" y="1"/>
                    <a:pt x="1" y="120"/>
                    <a:pt x="1" y="310"/>
                  </a:cubicBezTo>
                  <a:lnTo>
                    <a:pt x="1" y="6597"/>
                  </a:lnTo>
                  <a:cubicBezTo>
                    <a:pt x="1" y="6764"/>
                    <a:pt x="144" y="6931"/>
                    <a:pt x="311" y="6931"/>
                  </a:cubicBezTo>
                  <a:lnTo>
                    <a:pt x="3764" y="6931"/>
                  </a:lnTo>
                  <a:lnTo>
                    <a:pt x="3764" y="7931"/>
                  </a:lnTo>
                  <a:lnTo>
                    <a:pt x="3121" y="7931"/>
                  </a:lnTo>
                  <a:lnTo>
                    <a:pt x="3121" y="8217"/>
                  </a:lnTo>
                  <a:lnTo>
                    <a:pt x="6431" y="8217"/>
                  </a:lnTo>
                  <a:lnTo>
                    <a:pt x="6431" y="7931"/>
                  </a:lnTo>
                  <a:lnTo>
                    <a:pt x="5740" y="7931"/>
                  </a:lnTo>
                  <a:lnTo>
                    <a:pt x="5740" y="6931"/>
                  </a:lnTo>
                  <a:lnTo>
                    <a:pt x="6097" y="6931"/>
                  </a:lnTo>
                  <a:lnTo>
                    <a:pt x="6097" y="7240"/>
                  </a:lnTo>
                  <a:cubicBezTo>
                    <a:pt x="6097" y="7431"/>
                    <a:pt x="6240" y="7574"/>
                    <a:pt x="6407" y="7574"/>
                  </a:cubicBezTo>
                  <a:lnTo>
                    <a:pt x="9217" y="7574"/>
                  </a:lnTo>
                  <a:cubicBezTo>
                    <a:pt x="9384" y="7574"/>
                    <a:pt x="9503" y="7431"/>
                    <a:pt x="9503" y="7240"/>
                  </a:cubicBezTo>
                  <a:lnTo>
                    <a:pt x="9503" y="6097"/>
                  </a:lnTo>
                  <a:lnTo>
                    <a:pt x="10194" y="6097"/>
                  </a:lnTo>
                  <a:cubicBezTo>
                    <a:pt x="10384" y="6097"/>
                    <a:pt x="10503" y="5930"/>
                    <a:pt x="10503" y="5764"/>
                  </a:cubicBezTo>
                  <a:lnTo>
                    <a:pt x="10503" y="2454"/>
                  </a:lnTo>
                  <a:cubicBezTo>
                    <a:pt x="10527" y="2287"/>
                    <a:pt x="10408" y="2168"/>
                    <a:pt x="10241" y="2168"/>
                  </a:cubicBezTo>
                  <a:lnTo>
                    <a:pt x="8598" y="2168"/>
                  </a:lnTo>
                  <a:cubicBezTo>
                    <a:pt x="8407" y="2168"/>
                    <a:pt x="8265" y="2263"/>
                    <a:pt x="8265" y="2454"/>
                  </a:cubicBezTo>
                  <a:lnTo>
                    <a:pt x="8265" y="2811"/>
                  </a:lnTo>
                  <a:lnTo>
                    <a:pt x="6431" y="2811"/>
                  </a:lnTo>
                  <a:cubicBezTo>
                    <a:pt x="6240" y="2811"/>
                    <a:pt x="6097" y="2930"/>
                    <a:pt x="6097" y="3120"/>
                  </a:cubicBezTo>
                  <a:lnTo>
                    <a:pt x="6097" y="6597"/>
                  </a:lnTo>
                  <a:lnTo>
                    <a:pt x="311" y="6597"/>
                  </a:lnTo>
                  <a:lnTo>
                    <a:pt x="287" y="6550"/>
                  </a:lnTo>
                  <a:lnTo>
                    <a:pt x="287" y="5907"/>
                  </a:lnTo>
                  <a:lnTo>
                    <a:pt x="5764" y="5907"/>
                  </a:lnTo>
                  <a:lnTo>
                    <a:pt x="5764" y="5597"/>
                  </a:lnTo>
                  <a:lnTo>
                    <a:pt x="287" y="5597"/>
                  </a:lnTo>
                  <a:lnTo>
                    <a:pt x="287" y="310"/>
                  </a:lnTo>
                  <a:lnTo>
                    <a:pt x="9241" y="310"/>
                  </a:lnTo>
                  <a:lnTo>
                    <a:pt x="9241" y="1787"/>
                  </a:lnTo>
                  <a:lnTo>
                    <a:pt x="9551" y="1787"/>
                  </a:lnTo>
                  <a:lnTo>
                    <a:pt x="9551" y="310"/>
                  </a:lnTo>
                  <a:cubicBezTo>
                    <a:pt x="9551" y="120"/>
                    <a:pt x="9431" y="1"/>
                    <a:pt x="92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46" name="Google Shape;936;p60">
              <a:extLst>
                <a:ext uri="{FF2B5EF4-FFF2-40B4-BE49-F238E27FC236}">
                  <a16:creationId xmlns:a16="http://schemas.microsoft.com/office/drawing/2014/main" id="{C7A101F3-4E9B-5D1D-129C-8B8744D39211}"/>
                </a:ext>
              </a:extLst>
            </p:cNvPr>
            <p:cNvSpPr/>
            <p:nvPr/>
          </p:nvSpPr>
          <p:spPr>
            <a:xfrm>
              <a:off x="1181175" y="3501975"/>
              <a:ext cx="8350" cy="7750"/>
            </a:xfrm>
            <a:custGeom>
              <a:avLst/>
              <a:gdLst/>
              <a:ahLst/>
              <a:cxnLst/>
              <a:rect l="l" t="t" r="r" b="b"/>
              <a:pathLst>
                <a:path w="33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334" y="310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47" name="Google Shape;937;p60">
              <a:extLst>
                <a:ext uri="{FF2B5EF4-FFF2-40B4-BE49-F238E27FC236}">
                  <a16:creationId xmlns:a16="http://schemas.microsoft.com/office/drawing/2014/main" id="{EC4936F1-B47E-C97C-CA95-7D61B0C16BE5}"/>
                </a:ext>
              </a:extLst>
            </p:cNvPr>
            <p:cNvSpPr/>
            <p:nvPr/>
          </p:nvSpPr>
          <p:spPr>
            <a:xfrm>
              <a:off x="1197250" y="3501975"/>
              <a:ext cx="8350" cy="7750"/>
            </a:xfrm>
            <a:custGeom>
              <a:avLst/>
              <a:gdLst/>
              <a:ahLst/>
              <a:cxnLst/>
              <a:rect l="l" t="t" r="r" b="b"/>
              <a:pathLst>
                <a:path w="33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334" y="310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48" name="Google Shape;938;p60">
              <a:extLst>
                <a:ext uri="{FF2B5EF4-FFF2-40B4-BE49-F238E27FC236}">
                  <a16:creationId xmlns:a16="http://schemas.microsoft.com/office/drawing/2014/main" id="{FC43A258-6F9F-D682-783A-AE4AE1035B02}"/>
                </a:ext>
              </a:extLst>
            </p:cNvPr>
            <p:cNvSpPr/>
            <p:nvPr/>
          </p:nvSpPr>
          <p:spPr>
            <a:xfrm>
              <a:off x="1213900" y="3501975"/>
              <a:ext cx="7775" cy="7750"/>
            </a:xfrm>
            <a:custGeom>
              <a:avLst/>
              <a:gdLst/>
              <a:ahLst/>
              <a:cxnLst/>
              <a:rect l="l" t="t" r="r" b="b"/>
              <a:pathLst>
                <a:path w="311" h="310" extrusionOk="0">
                  <a:moveTo>
                    <a:pt x="1" y="0"/>
                  </a:moveTo>
                  <a:lnTo>
                    <a:pt x="1" y="310"/>
                  </a:lnTo>
                  <a:lnTo>
                    <a:pt x="311" y="310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49" name="Google Shape;939;p60">
              <a:extLst>
                <a:ext uri="{FF2B5EF4-FFF2-40B4-BE49-F238E27FC236}">
                  <a16:creationId xmlns:a16="http://schemas.microsoft.com/office/drawing/2014/main" id="{AE982E10-332C-99F4-4F13-AABD1E761C4F}"/>
                </a:ext>
              </a:extLst>
            </p:cNvPr>
            <p:cNvSpPr/>
            <p:nvPr/>
          </p:nvSpPr>
          <p:spPr>
            <a:xfrm>
              <a:off x="1097825" y="3394800"/>
              <a:ext cx="20850" cy="20275"/>
            </a:xfrm>
            <a:custGeom>
              <a:avLst/>
              <a:gdLst/>
              <a:ahLst/>
              <a:cxnLst/>
              <a:rect l="l" t="t" r="r" b="b"/>
              <a:pathLst>
                <a:path w="834" h="811" extrusionOk="0">
                  <a:moveTo>
                    <a:pt x="0" y="0"/>
                  </a:moveTo>
                  <a:lnTo>
                    <a:pt x="0" y="810"/>
                  </a:lnTo>
                  <a:lnTo>
                    <a:pt x="334" y="810"/>
                  </a:lnTo>
                  <a:lnTo>
                    <a:pt x="334" y="310"/>
                  </a:lnTo>
                  <a:lnTo>
                    <a:pt x="834" y="310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50" name="Google Shape;940;p60">
              <a:extLst>
                <a:ext uri="{FF2B5EF4-FFF2-40B4-BE49-F238E27FC236}">
                  <a16:creationId xmlns:a16="http://schemas.microsoft.com/office/drawing/2014/main" id="{3653A7DB-CDCC-C0EA-021F-487238F262DC}"/>
                </a:ext>
              </a:extLst>
            </p:cNvPr>
            <p:cNvSpPr/>
            <p:nvPr/>
          </p:nvSpPr>
          <p:spPr>
            <a:xfrm>
              <a:off x="1247250" y="3460875"/>
              <a:ext cx="16100" cy="1610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1" y="1"/>
                  </a:moveTo>
                  <a:lnTo>
                    <a:pt x="1" y="644"/>
                  </a:lnTo>
                  <a:lnTo>
                    <a:pt x="310" y="644"/>
                  </a:lnTo>
                  <a:lnTo>
                    <a:pt x="310" y="310"/>
                  </a:lnTo>
                  <a:lnTo>
                    <a:pt x="644" y="310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51" name="Google Shape;941;p60">
              <a:extLst>
                <a:ext uri="{FF2B5EF4-FFF2-40B4-BE49-F238E27FC236}">
                  <a16:creationId xmlns:a16="http://schemas.microsoft.com/office/drawing/2014/main" id="{96490BBD-814E-F25F-7768-F161357D6CCB}"/>
                </a:ext>
              </a:extLst>
            </p:cNvPr>
            <p:cNvSpPr/>
            <p:nvPr/>
          </p:nvSpPr>
          <p:spPr>
            <a:xfrm>
              <a:off x="1300825" y="3460875"/>
              <a:ext cx="16700" cy="16100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1" y="1"/>
                  </a:moveTo>
                  <a:lnTo>
                    <a:pt x="1" y="644"/>
                  </a:lnTo>
                  <a:lnTo>
                    <a:pt x="310" y="644"/>
                  </a:lnTo>
                  <a:lnTo>
                    <a:pt x="310" y="310"/>
                  </a:lnTo>
                  <a:lnTo>
                    <a:pt x="668" y="310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852" name="Google Shape;845;p59">
            <a:extLst>
              <a:ext uri="{FF2B5EF4-FFF2-40B4-BE49-F238E27FC236}">
                <a16:creationId xmlns:a16="http://schemas.microsoft.com/office/drawing/2014/main" id="{609CA60D-611A-C50C-1BC1-BE461ABCA2B2}"/>
              </a:ext>
            </a:extLst>
          </p:cNvPr>
          <p:cNvSpPr txBox="1">
            <a:spLocks/>
          </p:cNvSpPr>
          <p:nvPr/>
        </p:nvSpPr>
        <p:spPr>
          <a:xfrm>
            <a:off x="-6208402" y="4332261"/>
            <a:ext cx="2370233" cy="442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An-/Abmeldung, Bewertung, Suche</a:t>
            </a:r>
          </a:p>
        </p:txBody>
      </p:sp>
      <p:sp>
        <p:nvSpPr>
          <p:cNvPr id="853" name="Google Shape;845;p59">
            <a:extLst>
              <a:ext uri="{FF2B5EF4-FFF2-40B4-BE49-F238E27FC236}">
                <a16:creationId xmlns:a16="http://schemas.microsoft.com/office/drawing/2014/main" id="{F36F5848-6674-102C-2A69-E88EC0EC4814}"/>
              </a:ext>
            </a:extLst>
          </p:cNvPr>
          <p:cNvSpPr txBox="1">
            <a:spLocks/>
          </p:cNvSpPr>
          <p:nvPr/>
        </p:nvSpPr>
        <p:spPr>
          <a:xfrm>
            <a:off x="-3695463" y="4115090"/>
            <a:ext cx="2260382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Fokus auf Frontend</a:t>
            </a:r>
          </a:p>
        </p:txBody>
      </p:sp>
      <p:grpSp>
        <p:nvGrpSpPr>
          <p:cNvPr id="854" name="Google Shape;1483;p75">
            <a:extLst>
              <a:ext uri="{FF2B5EF4-FFF2-40B4-BE49-F238E27FC236}">
                <a16:creationId xmlns:a16="http://schemas.microsoft.com/office/drawing/2014/main" id="{7F7A790B-9EF2-E55B-498D-5862041D23FF}"/>
              </a:ext>
            </a:extLst>
          </p:cNvPr>
          <p:cNvGrpSpPr/>
          <p:nvPr/>
        </p:nvGrpSpPr>
        <p:grpSpPr>
          <a:xfrm>
            <a:off x="-1563699" y="1374183"/>
            <a:ext cx="353422" cy="363746"/>
            <a:chOff x="8062349" y="1200707"/>
            <a:chExt cx="368378" cy="379141"/>
          </a:xfrm>
        </p:grpSpPr>
        <p:sp>
          <p:nvSpPr>
            <p:cNvPr id="855" name="Google Shape;1484;p75">
              <a:extLst>
                <a:ext uri="{FF2B5EF4-FFF2-40B4-BE49-F238E27FC236}">
                  <a16:creationId xmlns:a16="http://schemas.microsoft.com/office/drawing/2014/main" id="{23C77B1F-57FC-4C20-6B0D-45524EF64A91}"/>
                </a:ext>
              </a:extLst>
            </p:cNvPr>
            <p:cNvSpPr/>
            <p:nvPr/>
          </p:nvSpPr>
          <p:spPr>
            <a:xfrm>
              <a:off x="8062349" y="1270376"/>
              <a:ext cx="202461" cy="226532"/>
            </a:xfrm>
            <a:custGeom>
              <a:avLst/>
              <a:gdLst/>
              <a:ahLst/>
              <a:cxnLst/>
              <a:rect l="l" t="t" r="r" b="b"/>
              <a:pathLst>
                <a:path w="5812" h="6503" extrusionOk="0">
                  <a:moveTo>
                    <a:pt x="1" y="1"/>
                  </a:moveTo>
                  <a:lnTo>
                    <a:pt x="1" y="6502"/>
                  </a:lnTo>
                  <a:lnTo>
                    <a:pt x="5812" y="6502"/>
                  </a:lnTo>
                  <a:lnTo>
                    <a:pt x="5812" y="6169"/>
                  </a:lnTo>
                  <a:lnTo>
                    <a:pt x="334" y="6169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1485;p75">
              <a:extLst>
                <a:ext uri="{FF2B5EF4-FFF2-40B4-BE49-F238E27FC236}">
                  <a16:creationId xmlns:a16="http://schemas.microsoft.com/office/drawing/2014/main" id="{F1871235-0943-37FE-4BB3-099BCD9982EE}"/>
                </a:ext>
              </a:extLst>
            </p:cNvPr>
            <p:cNvSpPr/>
            <p:nvPr/>
          </p:nvSpPr>
          <p:spPr>
            <a:xfrm>
              <a:off x="8062349" y="1200707"/>
              <a:ext cx="297038" cy="213225"/>
            </a:xfrm>
            <a:custGeom>
              <a:avLst/>
              <a:gdLst/>
              <a:ahLst/>
              <a:cxnLst/>
              <a:rect l="l" t="t" r="r" b="b"/>
              <a:pathLst>
                <a:path w="8527" h="6121" extrusionOk="0">
                  <a:moveTo>
                    <a:pt x="8193" y="310"/>
                  </a:moveTo>
                  <a:lnTo>
                    <a:pt x="8193" y="1358"/>
                  </a:lnTo>
                  <a:lnTo>
                    <a:pt x="334" y="1358"/>
                  </a:lnTo>
                  <a:lnTo>
                    <a:pt x="334" y="310"/>
                  </a:lnTo>
                  <a:close/>
                  <a:moveTo>
                    <a:pt x="1" y="0"/>
                  </a:moveTo>
                  <a:lnTo>
                    <a:pt x="1" y="1715"/>
                  </a:lnTo>
                  <a:lnTo>
                    <a:pt x="8193" y="1715"/>
                  </a:lnTo>
                  <a:lnTo>
                    <a:pt x="8193" y="6121"/>
                  </a:lnTo>
                  <a:lnTo>
                    <a:pt x="8526" y="6121"/>
                  </a:lnTo>
                  <a:lnTo>
                    <a:pt x="85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1486;p75">
              <a:extLst>
                <a:ext uri="{FF2B5EF4-FFF2-40B4-BE49-F238E27FC236}">
                  <a16:creationId xmlns:a16="http://schemas.microsoft.com/office/drawing/2014/main" id="{D34E0987-1750-29C3-2D98-C9E252F44CD8}"/>
                </a:ext>
              </a:extLst>
            </p:cNvPr>
            <p:cNvSpPr/>
            <p:nvPr/>
          </p:nvSpPr>
          <p:spPr>
            <a:xfrm>
              <a:off x="8092237" y="1223941"/>
              <a:ext cx="11635" cy="11635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0" y="0"/>
                  </a:moveTo>
                  <a:lnTo>
                    <a:pt x="0" y="334"/>
                  </a:lnTo>
                  <a:lnTo>
                    <a:pt x="334" y="33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1487;p75">
              <a:extLst>
                <a:ext uri="{FF2B5EF4-FFF2-40B4-BE49-F238E27FC236}">
                  <a16:creationId xmlns:a16="http://schemas.microsoft.com/office/drawing/2014/main" id="{06E057F1-B651-9D11-6E72-5F56050CF55D}"/>
                </a:ext>
              </a:extLst>
            </p:cNvPr>
            <p:cNvSpPr/>
            <p:nvPr/>
          </p:nvSpPr>
          <p:spPr>
            <a:xfrm>
              <a:off x="8116273" y="1223941"/>
              <a:ext cx="11670" cy="11635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" y="0"/>
                  </a:moveTo>
                  <a:lnTo>
                    <a:pt x="1" y="334"/>
                  </a:lnTo>
                  <a:lnTo>
                    <a:pt x="334" y="33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1488;p75">
              <a:extLst>
                <a:ext uri="{FF2B5EF4-FFF2-40B4-BE49-F238E27FC236}">
                  <a16:creationId xmlns:a16="http://schemas.microsoft.com/office/drawing/2014/main" id="{BDFCCE65-24A6-85F5-5AAA-4B1BF1C03B9B}"/>
                </a:ext>
              </a:extLst>
            </p:cNvPr>
            <p:cNvSpPr/>
            <p:nvPr/>
          </p:nvSpPr>
          <p:spPr>
            <a:xfrm>
              <a:off x="8140344" y="1223941"/>
              <a:ext cx="11635" cy="11635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0" y="0"/>
                  </a:moveTo>
                  <a:lnTo>
                    <a:pt x="0" y="334"/>
                  </a:lnTo>
                  <a:lnTo>
                    <a:pt x="334" y="33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1489;p75">
              <a:extLst>
                <a:ext uri="{FF2B5EF4-FFF2-40B4-BE49-F238E27FC236}">
                  <a16:creationId xmlns:a16="http://schemas.microsoft.com/office/drawing/2014/main" id="{1A0B8B91-A122-6C12-85DD-D4EF1A47BA7F}"/>
                </a:ext>
              </a:extLst>
            </p:cNvPr>
            <p:cNvSpPr/>
            <p:nvPr/>
          </p:nvSpPr>
          <p:spPr>
            <a:xfrm>
              <a:off x="8086420" y="1402294"/>
              <a:ext cx="70541" cy="70541"/>
            </a:xfrm>
            <a:custGeom>
              <a:avLst/>
              <a:gdLst/>
              <a:ahLst/>
              <a:cxnLst/>
              <a:rect l="l" t="t" r="r" b="b"/>
              <a:pathLst>
                <a:path w="2025" h="2025" extrusionOk="0">
                  <a:moveTo>
                    <a:pt x="1715" y="334"/>
                  </a:moveTo>
                  <a:lnTo>
                    <a:pt x="1715" y="1715"/>
                  </a:lnTo>
                  <a:lnTo>
                    <a:pt x="334" y="1715"/>
                  </a:lnTo>
                  <a:lnTo>
                    <a:pt x="334" y="334"/>
                  </a:lnTo>
                  <a:close/>
                  <a:moveTo>
                    <a:pt x="0" y="0"/>
                  </a:moveTo>
                  <a:lnTo>
                    <a:pt x="0" y="2025"/>
                  </a:lnTo>
                  <a:lnTo>
                    <a:pt x="2025" y="2025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1490;p75">
              <a:extLst>
                <a:ext uri="{FF2B5EF4-FFF2-40B4-BE49-F238E27FC236}">
                  <a16:creationId xmlns:a16="http://schemas.microsoft.com/office/drawing/2014/main" id="{662B9BFD-A478-639A-C75E-D37DC82A5D4D}"/>
                </a:ext>
              </a:extLst>
            </p:cNvPr>
            <p:cNvSpPr/>
            <p:nvPr/>
          </p:nvSpPr>
          <p:spPr>
            <a:xfrm>
              <a:off x="8086420" y="1271212"/>
              <a:ext cx="248896" cy="82176"/>
            </a:xfrm>
            <a:custGeom>
              <a:avLst/>
              <a:gdLst/>
              <a:ahLst/>
              <a:cxnLst/>
              <a:rect l="l" t="t" r="r" b="b"/>
              <a:pathLst>
                <a:path w="7145" h="2359" extrusionOk="0">
                  <a:moveTo>
                    <a:pt x="6811" y="334"/>
                  </a:moveTo>
                  <a:lnTo>
                    <a:pt x="6811" y="2073"/>
                  </a:lnTo>
                  <a:lnTo>
                    <a:pt x="334" y="2073"/>
                  </a:lnTo>
                  <a:lnTo>
                    <a:pt x="334" y="334"/>
                  </a:lnTo>
                  <a:close/>
                  <a:moveTo>
                    <a:pt x="0" y="1"/>
                  </a:moveTo>
                  <a:lnTo>
                    <a:pt x="0" y="2358"/>
                  </a:lnTo>
                  <a:lnTo>
                    <a:pt x="7145" y="2358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1491;p75">
              <a:extLst>
                <a:ext uri="{FF2B5EF4-FFF2-40B4-BE49-F238E27FC236}">
                  <a16:creationId xmlns:a16="http://schemas.microsoft.com/office/drawing/2014/main" id="{EC76B466-BE23-611B-18D4-491A865D7E24}"/>
                </a:ext>
              </a:extLst>
            </p:cNvPr>
            <p:cNvSpPr/>
            <p:nvPr/>
          </p:nvSpPr>
          <p:spPr>
            <a:xfrm>
              <a:off x="8086420" y="1372441"/>
              <a:ext cx="249732" cy="10799"/>
            </a:xfrm>
            <a:custGeom>
              <a:avLst/>
              <a:gdLst/>
              <a:ahLst/>
              <a:cxnLst/>
              <a:rect l="l" t="t" r="r" b="b"/>
              <a:pathLst>
                <a:path w="7169" h="310" extrusionOk="0">
                  <a:moveTo>
                    <a:pt x="0" y="0"/>
                  </a:moveTo>
                  <a:lnTo>
                    <a:pt x="0" y="310"/>
                  </a:lnTo>
                  <a:lnTo>
                    <a:pt x="7169" y="310"/>
                  </a:lnTo>
                  <a:lnTo>
                    <a:pt x="71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1492;p75">
              <a:extLst>
                <a:ext uri="{FF2B5EF4-FFF2-40B4-BE49-F238E27FC236}">
                  <a16:creationId xmlns:a16="http://schemas.microsoft.com/office/drawing/2014/main" id="{2905BED1-C4C8-6158-DA7A-142443FD0DCF}"/>
                </a:ext>
              </a:extLst>
            </p:cNvPr>
            <p:cNvSpPr/>
            <p:nvPr/>
          </p:nvSpPr>
          <p:spPr>
            <a:xfrm>
              <a:off x="8170197" y="1432148"/>
              <a:ext cx="124465" cy="11670"/>
            </a:xfrm>
            <a:custGeom>
              <a:avLst/>
              <a:gdLst/>
              <a:ahLst/>
              <a:cxnLst/>
              <a:rect l="l" t="t" r="r" b="b"/>
              <a:pathLst>
                <a:path w="3573" h="335" extrusionOk="0">
                  <a:moveTo>
                    <a:pt x="1" y="1"/>
                  </a:moveTo>
                  <a:lnTo>
                    <a:pt x="1" y="334"/>
                  </a:lnTo>
                  <a:lnTo>
                    <a:pt x="3573" y="334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1493;p75">
              <a:extLst>
                <a:ext uri="{FF2B5EF4-FFF2-40B4-BE49-F238E27FC236}">
                  <a16:creationId xmlns:a16="http://schemas.microsoft.com/office/drawing/2014/main" id="{941FCF6E-7064-961B-128D-EEEADEC2B2BF}"/>
                </a:ext>
              </a:extLst>
            </p:cNvPr>
            <p:cNvSpPr/>
            <p:nvPr/>
          </p:nvSpPr>
          <p:spPr>
            <a:xfrm>
              <a:off x="8170197" y="1402294"/>
              <a:ext cx="165954" cy="11635"/>
            </a:xfrm>
            <a:custGeom>
              <a:avLst/>
              <a:gdLst/>
              <a:ahLst/>
              <a:cxnLst/>
              <a:rect l="l" t="t" r="r" b="b"/>
              <a:pathLst>
                <a:path w="4764" h="334" extrusionOk="0">
                  <a:moveTo>
                    <a:pt x="1" y="0"/>
                  </a:moveTo>
                  <a:lnTo>
                    <a:pt x="1" y="334"/>
                  </a:lnTo>
                  <a:lnTo>
                    <a:pt x="4764" y="334"/>
                  </a:lnTo>
                  <a:lnTo>
                    <a:pt x="47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1494;p75">
              <a:extLst>
                <a:ext uri="{FF2B5EF4-FFF2-40B4-BE49-F238E27FC236}">
                  <a16:creationId xmlns:a16="http://schemas.microsoft.com/office/drawing/2014/main" id="{6D81EED9-D99F-CD3A-8DD3-5C50C5DAE74D}"/>
                </a:ext>
              </a:extLst>
            </p:cNvPr>
            <p:cNvSpPr/>
            <p:nvPr/>
          </p:nvSpPr>
          <p:spPr>
            <a:xfrm>
              <a:off x="8170197" y="1461200"/>
              <a:ext cx="107048" cy="11635"/>
            </a:xfrm>
            <a:custGeom>
              <a:avLst/>
              <a:gdLst/>
              <a:ahLst/>
              <a:cxnLst/>
              <a:rect l="l" t="t" r="r" b="b"/>
              <a:pathLst>
                <a:path w="3073" h="334" extrusionOk="0">
                  <a:moveTo>
                    <a:pt x="1" y="0"/>
                  </a:moveTo>
                  <a:lnTo>
                    <a:pt x="1" y="334"/>
                  </a:lnTo>
                  <a:lnTo>
                    <a:pt x="3073" y="334"/>
                  </a:lnTo>
                  <a:lnTo>
                    <a:pt x="30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1495;p75">
              <a:extLst>
                <a:ext uri="{FF2B5EF4-FFF2-40B4-BE49-F238E27FC236}">
                  <a16:creationId xmlns:a16="http://schemas.microsoft.com/office/drawing/2014/main" id="{D34E8943-42BB-BCCA-BC44-8984026456C3}"/>
                </a:ext>
              </a:extLst>
            </p:cNvPr>
            <p:cNvSpPr/>
            <p:nvPr/>
          </p:nvSpPr>
          <p:spPr>
            <a:xfrm>
              <a:off x="8330297" y="1478617"/>
              <a:ext cx="47341" cy="48142"/>
            </a:xfrm>
            <a:custGeom>
              <a:avLst/>
              <a:gdLst/>
              <a:ahLst/>
              <a:cxnLst/>
              <a:rect l="l" t="t" r="r" b="b"/>
              <a:pathLst>
                <a:path w="1359" h="1382" extrusionOk="0">
                  <a:moveTo>
                    <a:pt x="668" y="310"/>
                  </a:moveTo>
                  <a:cubicBezTo>
                    <a:pt x="882" y="310"/>
                    <a:pt x="1025" y="453"/>
                    <a:pt x="1025" y="667"/>
                  </a:cubicBezTo>
                  <a:cubicBezTo>
                    <a:pt x="1025" y="881"/>
                    <a:pt x="882" y="1024"/>
                    <a:pt x="668" y="1024"/>
                  </a:cubicBezTo>
                  <a:cubicBezTo>
                    <a:pt x="477" y="1024"/>
                    <a:pt x="311" y="881"/>
                    <a:pt x="311" y="667"/>
                  </a:cubicBezTo>
                  <a:cubicBezTo>
                    <a:pt x="311" y="453"/>
                    <a:pt x="477" y="310"/>
                    <a:pt x="668" y="310"/>
                  </a:cubicBezTo>
                  <a:close/>
                  <a:moveTo>
                    <a:pt x="668" y="0"/>
                  </a:moveTo>
                  <a:cubicBezTo>
                    <a:pt x="311" y="0"/>
                    <a:pt x="1" y="310"/>
                    <a:pt x="1" y="691"/>
                  </a:cubicBezTo>
                  <a:cubicBezTo>
                    <a:pt x="1" y="1072"/>
                    <a:pt x="287" y="1381"/>
                    <a:pt x="668" y="1381"/>
                  </a:cubicBezTo>
                  <a:cubicBezTo>
                    <a:pt x="1025" y="1381"/>
                    <a:pt x="1358" y="1072"/>
                    <a:pt x="1358" y="691"/>
                  </a:cubicBezTo>
                  <a:cubicBezTo>
                    <a:pt x="1358" y="310"/>
                    <a:pt x="1073" y="0"/>
                    <a:pt x="6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1496;p75">
              <a:extLst>
                <a:ext uri="{FF2B5EF4-FFF2-40B4-BE49-F238E27FC236}">
                  <a16:creationId xmlns:a16="http://schemas.microsoft.com/office/drawing/2014/main" id="{282D4AC4-5769-5AAA-1C2E-FE6B091AF3E0}"/>
                </a:ext>
              </a:extLst>
            </p:cNvPr>
            <p:cNvSpPr/>
            <p:nvPr/>
          </p:nvSpPr>
          <p:spPr>
            <a:xfrm>
              <a:off x="8277209" y="1426330"/>
              <a:ext cx="153518" cy="153518"/>
            </a:xfrm>
            <a:custGeom>
              <a:avLst/>
              <a:gdLst/>
              <a:ahLst/>
              <a:cxnLst/>
              <a:rect l="l" t="t" r="r" b="b"/>
              <a:pathLst>
                <a:path w="4407" h="4407" extrusionOk="0">
                  <a:moveTo>
                    <a:pt x="2382" y="311"/>
                  </a:moveTo>
                  <a:lnTo>
                    <a:pt x="2382" y="668"/>
                  </a:lnTo>
                  <a:lnTo>
                    <a:pt x="2025" y="668"/>
                  </a:lnTo>
                  <a:lnTo>
                    <a:pt x="2025" y="311"/>
                  </a:lnTo>
                  <a:close/>
                  <a:moveTo>
                    <a:pt x="1001" y="715"/>
                  </a:moveTo>
                  <a:lnTo>
                    <a:pt x="1287" y="977"/>
                  </a:lnTo>
                  <a:cubicBezTo>
                    <a:pt x="1192" y="1073"/>
                    <a:pt x="1096" y="1120"/>
                    <a:pt x="1001" y="1239"/>
                  </a:cubicBezTo>
                  <a:lnTo>
                    <a:pt x="739" y="977"/>
                  </a:lnTo>
                  <a:lnTo>
                    <a:pt x="1001" y="715"/>
                  </a:lnTo>
                  <a:close/>
                  <a:moveTo>
                    <a:pt x="3382" y="715"/>
                  </a:moveTo>
                  <a:lnTo>
                    <a:pt x="3668" y="977"/>
                  </a:lnTo>
                  <a:lnTo>
                    <a:pt x="3382" y="1239"/>
                  </a:lnTo>
                  <a:cubicBezTo>
                    <a:pt x="3311" y="1144"/>
                    <a:pt x="3240" y="1073"/>
                    <a:pt x="3120" y="977"/>
                  </a:cubicBezTo>
                  <a:lnTo>
                    <a:pt x="3382" y="715"/>
                  </a:lnTo>
                  <a:close/>
                  <a:moveTo>
                    <a:pt x="691" y="2025"/>
                  </a:moveTo>
                  <a:lnTo>
                    <a:pt x="691" y="2192"/>
                  </a:lnTo>
                  <a:lnTo>
                    <a:pt x="691" y="2382"/>
                  </a:lnTo>
                  <a:lnTo>
                    <a:pt x="287" y="2382"/>
                  </a:lnTo>
                  <a:lnTo>
                    <a:pt x="287" y="2025"/>
                  </a:lnTo>
                  <a:close/>
                  <a:moveTo>
                    <a:pt x="4073" y="2025"/>
                  </a:moveTo>
                  <a:lnTo>
                    <a:pt x="4073" y="2382"/>
                  </a:lnTo>
                  <a:lnTo>
                    <a:pt x="3716" y="2382"/>
                  </a:lnTo>
                  <a:lnTo>
                    <a:pt x="3716" y="2192"/>
                  </a:lnTo>
                  <a:lnTo>
                    <a:pt x="3716" y="2025"/>
                  </a:lnTo>
                  <a:close/>
                  <a:moveTo>
                    <a:pt x="2192" y="1001"/>
                  </a:moveTo>
                  <a:cubicBezTo>
                    <a:pt x="2859" y="1001"/>
                    <a:pt x="3382" y="1549"/>
                    <a:pt x="3382" y="2192"/>
                  </a:cubicBezTo>
                  <a:cubicBezTo>
                    <a:pt x="3382" y="2859"/>
                    <a:pt x="2859" y="3383"/>
                    <a:pt x="2192" y="3383"/>
                  </a:cubicBezTo>
                  <a:cubicBezTo>
                    <a:pt x="1549" y="3383"/>
                    <a:pt x="1001" y="2859"/>
                    <a:pt x="1001" y="2192"/>
                  </a:cubicBezTo>
                  <a:cubicBezTo>
                    <a:pt x="1001" y="1549"/>
                    <a:pt x="1549" y="1001"/>
                    <a:pt x="2192" y="1001"/>
                  </a:cubicBezTo>
                  <a:close/>
                  <a:moveTo>
                    <a:pt x="1001" y="3121"/>
                  </a:moveTo>
                  <a:cubicBezTo>
                    <a:pt x="1096" y="3216"/>
                    <a:pt x="1168" y="3287"/>
                    <a:pt x="1287" y="3383"/>
                  </a:cubicBezTo>
                  <a:lnTo>
                    <a:pt x="1001" y="3645"/>
                  </a:lnTo>
                  <a:lnTo>
                    <a:pt x="739" y="3383"/>
                  </a:lnTo>
                  <a:lnTo>
                    <a:pt x="1001" y="3121"/>
                  </a:lnTo>
                  <a:close/>
                  <a:moveTo>
                    <a:pt x="3382" y="3121"/>
                  </a:moveTo>
                  <a:lnTo>
                    <a:pt x="3668" y="3383"/>
                  </a:lnTo>
                  <a:lnTo>
                    <a:pt x="3382" y="3645"/>
                  </a:lnTo>
                  <a:lnTo>
                    <a:pt x="3120" y="3383"/>
                  </a:lnTo>
                  <a:cubicBezTo>
                    <a:pt x="3216" y="3287"/>
                    <a:pt x="3311" y="3240"/>
                    <a:pt x="3382" y="3121"/>
                  </a:cubicBezTo>
                  <a:close/>
                  <a:moveTo>
                    <a:pt x="2382" y="3692"/>
                  </a:moveTo>
                  <a:lnTo>
                    <a:pt x="2382" y="4073"/>
                  </a:lnTo>
                  <a:lnTo>
                    <a:pt x="2025" y="4073"/>
                  </a:lnTo>
                  <a:lnTo>
                    <a:pt x="2025" y="3692"/>
                  </a:lnTo>
                  <a:close/>
                  <a:moveTo>
                    <a:pt x="1692" y="1"/>
                  </a:moveTo>
                  <a:lnTo>
                    <a:pt x="1692" y="739"/>
                  </a:lnTo>
                  <a:cubicBezTo>
                    <a:pt x="1668" y="763"/>
                    <a:pt x="1573" y="763"/>
                    <a:pt x="1549" y="787"/>
                  </a:cubicBezTo>
                  <a:lnTo>
                    <a:pt x="1001" y="263"/>
                  </a:lnTo>
                  <a:lnTo>
                    <a:pt x="287" y="977"/>
                  </a:lnTo>
                  <a:lnTo>
                    <a:pt x="834" y="1501"/>
                  </a:lnTo>
                  <a:cubicBezTo>
                    <a:pt x="810" y="1573"/>
                    <a:pt x="763" y="1596"/>
                    <a:pt x="763" y="1692"/>
                  </a:cubicBezTo>
                  <a:lnTo>
                    <a:pt x="1" y="1692"/>
                  </a:lnTo>
                  <a:lnTo>
                    <a:pt x="1" y="2692"/>
                  </a:lnTo>
                  <a:lnTo>
                    <a:pt x="763" y="2692"/>
                  </a:lnTo>
                  <a:cubicBezTo>
                    <a:pt x="810" y="2740"/>
                    <a:pt x="810" y="2811"/>
                    <a:pt x="834" y="2859"/>
                  </a:cubicBezTo>
                  <a:lnTo>
                    <a:pt x="287" y="3383"/>
                  </a:lnTo>
                  <a:lnTo>
                    <a:pt x="1001" y="4097"/>
                  </a:lnTo>
                  <a:lnTo>
                    <a:pt x="1549" y="3573"/>
                  </a:lnTo>
                  <a:cubicBezTo>
                    <a:pt x="1596" y="3597"/>
                    <a:pt x="1668" y="3621"/>
                    <a:pt x="1692" y="3621"/>
                  </a:cubicBezTo>
                  <a:lnTo>
                    <a:pt x="1692" y="4407"/>
                  </a:lnTo>
                  <a:lnTo>
                    <a:pt x="2716" y="4407"/>
                  </a:lnTo>
                  <a:lnTo>
                    <a:pt x="2716" y="3621"/>
                  </a:lnTo>
                  <a:cubicBezTo>
                    <a:pt x="2763" y="3597"/>
                    <a:pt x="2835" y="3597"/>
                    <a:pt x="2882" y="3573"/>
                  </a:cubicBezTo>
                  <a:lnTo>
                    <a:pt x="3430" y="4097"/>
                  </a:lnTo>
                  <a:lnTo>
                    <a:pt x="4121" y="3383"/>
                  </a:lnTo>
                  <a:lnTo>
                    <a:pt x="3597" y="2859"/>
                  </a:lnTo>
                  <a:cubicBezTo>
                    <a:pt x="3621" y="2787"/>
                    <a:pt x="3668" y="2740"/>
                    <a:pt x="3668" y="2692"/>
                  </a:cubicBezTo>
                  <a:lnTo>
                    <a:pt x="4406" y="2692"/>
                  </a:lnTo>
                  <a:lnTo>
                    <a:pt x="4406" y="1692"/>
                  </a:lnTo>
                  <a:lnTo>
                    <a:pt x="3668" y="1692"/>
                  </a:lnTo>
                  <a:cubicBezTo>
                    <a:pt x="3621" y="1620"/>
                    <a:pt x="3621" y="1573"/>
                    <a:pt x="3597" y="1501"/>
                  </a:cubicBezTo>
                  <a:lnTo>
                    <a:pt x="4121" y="977"/>
                  </a:lnTo>
                  <a:lnTo>
                    <a:pt x="3430" y="263"/>
                  </a:lnTo>
                  <a:lnTo>
                    <a:pt x="2882" y="787"/>
                  </a:lnTo>
                  <a:cubicBezTo>
                    <a:pt x="2835" y="763"/>
                    <a:pt x="2787" y="739"/>
                    <a:pt x="2716" y="739"/>
                  </a:cubicBezTo>
                  <a:lnTo>
                    <a:pt x="27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" name="Google Shape;1705;p75">
            <a:extLst>
              <a:ext uri="{FF2B5EF4-FFF2-40B4-BE49-F238E27FC236}">
                <a16:creationId xmlns:a16="http://schemas.microsoft.com/office/drawing/2014/main" id="{8D76906B-124E-8E1F-ACEA-65E1765BDDCA}"/>
              </a:ext>
            </a:extLst>
          </p:cNvPr>
          <p:cNvGrpSpPr/>
          <p:nvPr/>
        </p:nvGrpSpPr>
        <p:grpSpPr>
          <a:xfrm>
            <a:off x="-3979044" y="1414044"/>
            <a:ext cx="352631" cy="283383"/>
            <a:chOff x="3191700" y="3379325"/>
            <a:chExt cx="263775" cy="211975"/>
          </a:xfrm>
        </p:grpSpPr>
        <p:sp>
          <p:nvSpPr>
            <p:cNvPr id="869" name="Google Shape;1706;p75">
              <a:extLst>
                <a:ext uri="{FF2B5EF4-FFF2-40B4-BE49-F238E27FC236}">
                  <a16:creationId xmlns:a16="http://schemas.microsoft.com/office/drawing/2014/main" id="{855F632F-4093-9DF2-7122-685417119C92}"/>
                </a:ext>
              </a:extLst>
            </p:cNvPr>
            <p:cNvSpPr/>
            <p:nvPr/>
          </p:nvSpPr>
          <p:spPr>
            <a:xfrm>
              <a:off x="3307200" y="3510300"/>
              <a:ext cx="8375" cy="7175"/>
            </a:xfrm>
            <a:custGeom>
              <a:avLst/>
              <a:gdLst/>
              <a:ahLst/>
              <a:cxnLst/>
              <a:rect l="l" t="t" r="r" b="b"/>
              <a:pathLst>
                <a:path w="335" h="287" extrusionOk="0">
                  <a:moveTo>
                    <a:pt x="1" y="0"/>
                  </a:moveTo>
                  <a:lnTo>
                    <a:pt x="1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1707;p75">
              <a:extLst>
                <a:ext uri="{FF2B5EF4-FFF2-40B4-BE49-F238E27FC236}">
                  <a16:creationId xmlns:a16="http://schemas.microsoft.com/office/drawing/2014/main" id="{50A70A3E-B75C-3C9D-6BF2-C72D51FD48B5}"/>
                </a:ext>
              </a:extLst>
            </p:cNvPr>
            <p:cNvSpPr/>
            <p:nvPr/>
          </p:nvSpPr>
          <p:spPr>
            <a:xfrm>
              <a:off x="3323875" y="3510300"/>
              <a:ext cx="7775" cy="7175"/>
            </a:xfrm>
            <a:custGeom>
              <a:avLst/>
              <a:gdLst/>
              <a:ahLst/>
              <a:cxnLst/>
              <a:rect l="l" t="t" r="r" b="b"/>
              <a:pathLst>
                <a:path w="311" h="287" extrusionOk="0">
                  <a:moveTo>
                    <a:pt x="0" y="0"/>
                  </a:moveTo>
                  <a:lnTo>
                    <a:pt x="0" y="286"/>
                  </a:lnTo>
                  <a:lnTo>
                    <a:pt x="310" y="286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1708;p75">
              <a:extLst>
                <a:ext uri="{FF2B5EF4-FFF2-40B4-BE49-F238E27FC236}">
                  <a16:creationId xmlns:a16="http://schemas.microsoft.com/office/drawing/2014/main" id="{9BBA2887-FCDC-EAEB-AA02-B9D7B14B608D}"/>
                </a:ext>
              </a:extLst>
            </p:cNvPr>
            <p:cNvSpPr/>
            <p:nvPr/>
          </p:nvSpPr>
          <p:spPr>
            <a:xfrm>
              <a:off x="3339950" y="351030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0" y="0"/>
                  </a:moveTo>
                  <a:lnTo>
                    <a:pt x="0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1709;p75">
              <a:extLst>
                <a:ext uri="{FF2B5EF4-FFF2-40B4-BE49-F238E27FC236}">
                  <a16:creationId xmlns:a16="http://schemas.microsoft.com/office/drawing/2014/main" id="{1AE3E24E-ED42-E276-632F-06C0D4A3293D}"/>
                </a:ext>
              </a:extLst>
            </p:cNvPr>
            <p:cNvSpPr/>
            <p:nvPr/>
          </p:nvSpPr>
          <p:spPr>
            <a:xfrm>
              <a:off x="3406025" y="3572225"/>
              <a:ext cx="16700" cy="7150"/>
            </a:xfrm>
            <a:custGeom>
              <a:avLst/>
              <a:gdLst/>
              <a:ahLst/>
              <a:cxnLst/>
              <a:rect l="l" t="t" r="r" b="b"/>
              <a:pathLst>
                <a:path w="668" h="286" extrusionOk="0">
                  <a:moveTo>
                    <a:pt x="1" y="0"/>
                  </a:moveTo>
                  <a:lnTo>
                    <a:pt x="1" y="286"/>
                  </a:lnTo>
                  <a:lnTo>
                    <a:pt x="668" y="286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1710;p75">
              <a:extLst>
                <a:ext uri="{FF2B5EF4-FFF2-40B4-BE49-F238E27FC236}">
                  <a16:creationId xmlns:a16="http://schemas.microsoft.com/office/drawing/2014/main" id="{94334DA0-FB5A-D5E2-8AA0-F32E6AA58586}"/>
                </a:ext>
              </a:extLst>
            </p:cNvPr>
            <p:cNvSpPr/>
            <p:nvPr/>
          </p:nvSpPr>
          <p:spPr>
            <a:xfrm>
              <a:off x="3223850" y="3419200"/>
              <a:ext cx="231625" cy="172100"/>
            </a:xfrm>
            <a:custGeom>
              <a:avLst/>
              <a:gdLst/>
              <a:ahLst/>
              <a:cxnLst/>
              <a:rect l="l" t="t" r="r" b="b"/>
              <a:pathLst>
                <a:path w="9265" h="6884" extrusionOk="0">
                  <a:moveTo>
                    <a:pt x="8931" y="1644"/>
                  </a:moveTo>
                  <a:lnTo>
                    <a:pt x="8931" y="2335"/>
                  </a:lnTo>
                  <a:lnTo>
                    <a:pt x="6311" y="2335"/>
                  </a:lnTo>
                  <a:lnTo>
                    <a:pt x="6311" y="1644"/>
                  </a:lnTo>
                  <a:close/>
                  <a:moveTo>
                    <a:pt x="8955" y="5931"/>
                  </a:moveTo>
                  <a:lnTo>
                    <a:pt x="8955" y="6621"/>
                  </a:lnTo>
                  <a:cubicBezTo>
                    <a:pt x="8947" y="6613"/>
                    <a:pt x="8944" y="6611"/>
                    <a:pt x="8943" y="6611"/>
                  </a:cubicBezTo>
                  <a:lnTo>
                    <a:pt x="8943" y="6611"/>
                  </a:lnTo>
                  <a:cubicBezTo>
                    <a:pt x="8942" y="6611"/>
                    <a:pt x="8947" y="6621"/>
                    <a:pt x="8931" y="6621"/>
                  </a:cubicBezTo>
                  <a:lnTo>
                    <a:pt x="6311" y="6621"/>
                  </a:lnTo>
                  <a:lnTo>
                    <a:pt x="6311" y="6574"/>
                  </a:lnTo>
                  <a:lnTo>
                    <a:pt x="6311" y="5931"/>
                  </a:lnTo>
                  <a:close/>
                  <a:moveTo>
                    <a:pt x="3311" y="1"/>
                  </a:moveTo>
                  <a:lnTo>
                    <a:pt x="3311" y="310"/>
                  </a:lnTo>
                  <a:lnTo>
                    <a:pt x="7597" y="310"/>
                  </a:lnTo>
                  <a:lnTo>
                    <a:pt x="7597" y="1311"/>
                  </a:lnTo>
                  <a:lnTo>
                    <a:pt x="6288" y="1311"/>
                  </a:lnTo>
                  <a:cubicBezTo>
                    <a:pt x="6097" y="1311"/>
                    <a:pt x="5954" y="1430"/>
                    <a:pt x="5954" y="1620"/>
                  </a:cubicBezTo>
                  <a:lnTo>
                    <a:pt x="5954" y="2597"/>
                  </a:lnTo>
                  <a:lnTo>
                    <a:pt x="8907" y="2597"/>
                  </a:lnTo>
                  <a:lnTo>
                    <a:pt x="8907" y="5597"/>
                  </a:lnTo>
                  <a:lnTo>
                    <a:pt x="6264" y="5597"/>
                  </a:lnTo>
                  <a:lnTo>
                    <a:pt x="6264" y="2954"/>
                  </a:lnTo>
                  <a:lnTo>
                    <a:pt x="5954" y="2954"/>
                  </a:lnTo>
                  <a:lnTo>
                    <a:pt x="5954" y="4954"/>
                  </a:lnTo>
                  <a:lnTo>
                    <a:pt x="334" y="4954"/>
                  </a:lnTo>
                  <a:lnTo>
                    <a:pt x="310" y="4930"/>
                  </a:lnTo>
                  <a:lnTo>
                    <a:pt x="310" y="4597"/>
                  </a:lnTo>
                  <a:lnTo>
                    <a:pt x="3216" y="4597"/>
                  </a:lnTo>
                  <a:lnTo>
                    <a:pt x="3406" y="4764"/>
                  </a:lnTo>
                  <a:lnTo>
                    <a:pt x="4859" y="4764"/>
                  </a:lnTo>
                  <a:lnTo>
                    <a:pt x="5026" y="4597"/>
                  </a:lnTo>
                  <a:lnTo>
                    <a:pt x="5621" y="4597"/>
                  </a:lnTo>
                  <a:lnTo>
                    <a:pt x="5621" y="4287"/>
                  </a:lnTo>
                  <a:lnTo>
                    <a:pt x="4883" y="4287"/>
                  </a:lnTo>
                  <a:lnTo>
                    <a:pt x="4716" y="4478"/>
                  </a:lnTo>
                  <a:lnTo>
                    <a:pt x="3525" y="4478"/>
                  </a:lnTo>
                  <a:lnTo>
                    <a:pt x="3335" y="4287"/>
                  </a:lnTo>
                  <a:lnTo>
                    <a:pt x="620" y="4287"/>
                  </a:lnTo>
                  <a:lnTo>
                    <a:pt x="620" y="2954"/>
                  </a:lnTo>
                  <a:lnTo>
                    <a:pt x="334" y="2954"/>
                  </a:lnTo>
                  <a:lnTo>
                    <a:pt x="334" y="4287"/>
                  </a:lnTo>
                  <a:lnTo>
                    <a:pt x="1" y="4287"/>
                  </a:lnTo>
                  <a:lnTo>
                    <a:pt x="1" y="4930"/>
                  </a:lnTo>
                  <a:cubicBezTo>
                    <a:pt x="1" y="5097"/>
                    <a:pt x="144" y="5240"/>
                    <a:pt x="334" y="5240"/>
                  </a:cubicBezTo>
                  <a:lnTo>
                    <a:pt x="5954" y="5240"/>
                  </a:lnTo>
                  <a:lnTo>
                    <a:pt x="5954" y="6550"/>
                  </a:lnTo>
                  <a:cubicBezTo>
                    <a:pt x="5954" y="6740"/>
                    <a:pt x="6097" y="6883"/>
                    <a:pt x="6288" y="6883"/>
                  </a:cubicBezTo>
                  <a:lnTo>
                    <a:pt x="8907" y="6883"/>
                  </a:lnTo>
                  <a:cubicBezTo>
                    <a:pt x="9074" y="6883"/>
                    <a:pt x="9193" y="6740"/>
                    <a:pt x="9193" y="6550"/>
                  </a:cubicBezTo>
                  <a:lnTo>
                    <a:pt x="9193" y="1620"/>
                  </a:lnTo>
                  <a:cubicBezTo>
                    <a:pt x="9264" y="1477"/>
                    <a:pt x="9122" y="1311"/>
                    <a:pt x="8931" y="1311"/>
                  </a:cubicBezTo>
                  <a:lnTo>
                    <a:pt x="7931" y="1311"/>
                  </a:lnTo>
                  <a:lnTo>
                    <a:pt x="7931" y="310"/>
                  </a:lnTo>
                  <a:cubicBezTo>
                    <a:pt x="7931" y="120"/>
                    <a:pt x="7764" y="1"/>
                    <a:pt x="7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1711;p75">
              <a:extLst>
                <a:ext uri="{FF2B5EF4-FFF2-40B4-BE49-F238E27FC236}">
                  <a16:creationId xmlns:a16="http://schemas.microsoft.com/office/drawing/2014/main" id="{6311379D-78E8-E9A6-5466-41395E6FA2B1}"/>
                </a:ext>
              </a:extLst>
            </p:cNvPr>
            <p:cNvSpPr/>
            <p:nvPr/>
          </p:nvSpPr>
          <p:spPr>
            <a:xfrm>
              <a:off x="3393525" y="35430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1" y="0"/>
                  </a:moveTo>
                  <a:lnTo>
                    <a:pt x="1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1712;p75">
              <a:extLst>
                <a:ext uri="{FF2B5EF4-FFF2-40B4-BE49-F238E27FC236}">
                  <a16:creationId xmlns:a16="http://schemas.microsoft.com/office/drawing/2014/main" id="{169BF64F-2FF4-5DE6-CDB7-B9210BE0066E}"/>
                </a:ext>
              </a:extLst>
            </p:cNvPr>
            <p:cNvSpPr/>
            <p:nvPr/>
          </p:nvSpPr>
          <p:spPr>
            <a:xfrm>
              <a:off x="3410800" y="3543050"/>
              <a:ext cx="8350" cy="7150"/>
            </a:xfrm>
            <a:custGeom>
              <a:avLst/>
              <a:gdLst/>
              <a:ahLst/>
              <a:cxnLst/>
              <a:rect l="l" t="t" r="r" b="b"/>
              <a:pathLst>
                <a:path w="334" h="286" extrusionOk="0">
                  <a:moveTo>
                    <a:pt x="0" y="0"/>
                  </a:moveTo>
                  <a:lnTo>
                    <a:pt x="0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1713;p75">
              <a:extLst>
                <a:ext uri="{FF2B5EF4-FFF2-40B4-BE49-F238E27FC236}">
                  <a16:creationId xmlns:a16="http://schemas.microsoft.com/office/drawing/2014/main" id="{1F6317F0-2CC7-093C-D2AA-E433786E3B25}"/>
                </a:ext>
              </a:extLst>
            </p:cNvPr>
            <p:cNvSpPr/>
            <p:nvPr/>
          </p:nvSpPr>
          <p:spPr>
            <a:xfrm>
              <a:off x="3426875" y="3543050"/>
              <a:ext cx="8350" cy="7150"/>
            </a:xfrm>
            <a:custGeom>
              <a:avLst/>
              <a:gdLst/>
              <a:ahLst/>
              <a:cxnLst/>
              <a:rect l="l" t="t" r="r" b="b"/>
              <a:pathLst>
                <a:path w="334" h="286" extrusionOk="0">
                  <a:moveTo>
                    <a:pt x="0" y="0"/>
                  </a:moveTo>
                  <a:lnTo>
                    <a:pt x="0" y="286"/>
                  </a:lnTo>
                  <a:lnTo>
                    <a:pt x="334" y="28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1714;p75">
              <a:extLst>
                <a:ext uri="{FF2B5EF4-FFF2-40B4-BE49-F238E27FC236}">
                  <a16:creationId xmlns:a16="http://schemas.microsoft.com/office/drawing/2014/main" id="{FE3911EF-BA28-FAF1-60A5-6CC59CE8B0D4}"/>
                </a:ext>
              </a:extLst>
            </p:cNvPr>
            <p:cNvSpPr/>
            <p:nvPr/>
          </p:nvSpPr>
          <p:spPr>
            <a:xfrm>
              <a:off x="3191700" y="3379325"/>
              <a:ext cx="106600" cy="105400"/>
            </a:xfrm>
            <a:custGeom>
              <a:avLst/>
              <a:gdLst/>
              <a:ahLst/>
              <a:cxnLst/>
              <a:rect l="l" t="t" r="r" b="b"/>
              <a:pathLst>
                <a:path w="4264" h="4216" extrusionOk="0">
                  <a:moveTo>
                    <a:pt x="2311" y="262"/>
                  </a:moveTo>
                  <a:lnTo>
                    <a:pt x="2311" y="619"/>
                  </a:lnTo>
                  <a:lnTo>
                    <a:pt x="1930" y="619"/>
                  </a:lnTo>
                  <a:lnTo>
                    <a:pt x="1930" y="262"/>
                  </a:lnTo>
                  <a:close/>
                  <a:moveTo>
                    <a:pt x="3311" y="643"/>
                  </a:moveTo>
                  <a:lnTo>
                    <a:pt x="3549" y="881"/>
                  </a:lnTo>
                  <a:lnTo>
                    <a:pt x="3287" y="1167"/>
                  </a:lnTo>
                  <a:cubicBezTo>
                    <a:pt x="3216" y="1072"/>
                    <a:pt x="3144" y="977"/>
                    <a:pt x="3049" y="929"/>
                  </a:cubicBezTo>
                  <a:lnTo>
                    <a:pt x="3311" y="643"/>
                  </a:lnTo>
                  <a:close/>
                  <a:moveTo>
                    <a:pt x="953" y="691"/>
                  </a:moveTo>
                  <a:lnTo>
                    <a:pt x="1239" y="953"/>
                  </a:lnTo>
                  <a:cubicBezTo>
                    <a:pt x="1144" y="1000"/>
                    <a:pt x="1048" y="1096"/>
                    <a:pt x="1001" y="1191"/>
                  </a:cubicBezTo>
                  <a:lnTo>
                    <a:pt x="715" y="929"/>
                  </a:lnTo>
                  <a:lnTo>
                    <a:pt x="953" y="691"/>
                  </a:lnTo>
                  <a:close/>
                  <a:moveTo>
                    <a:pt x="667" y="1905"/>
                  </a:moveTo>
                  <a:lnTo>
                    <a:pt x="667" y="2072"/>
                  </a:lnTo>
                  <a:lnTo>
                    <a:pt x="667" y="2263"/>
                  </a:lnTo>
                  <a:lnTo>
                    <a:pt x="310" y="2263"/>
                  </a:lnTo>
                  <a:lnTo>
                    <a:pt x="310" y="1905"/>
                  </a:lnTo>
                  <a:close/>
                  <a:moveTo>
                    <a:pt x="3978" y="1905"/>
                  </a:moveTo>
                  <a:lnTo>
                    <a:pt x="3978" y="2263"/>
                  </a:lnTo>
                  <a:lnTo>
                    <a:pt x="3620" y="2263"/>
                  </a:lnTo>
                  <a:lnTo>
                    <a:pt x="3620" y="2072"/>
                  </a:lnTo>
                  <a:lnTo>
                    <a:pt x="3620" y="1905"/>
                  </a:lnTo>
                  <a:close/>
                  <a:moveTo>
                    <a:pt x="2120" y="929"/>
                  </a:moveTo>
                  <a:cubicBezTo>
                    <a:pt x="2739" y="929"/>
                    <a:pt x="3287" y="1453"/>
                    <a:pt x="3287" y="2072"/>
                  </a:cubicBezTo>
                  <a:cubicBezTo>
                    <a:pt x="3287" y="2739"/>
                    <a:pt x="2739" y="3239"/>
                    <a:pt x="2120" y="3239"/>
                  </a:cubicBezTo>
                  <a:cubicBezTo>
                    <a:pt x="1501" y="3239"/>
                    <a:pt x="953" y="2739"/>
                    <a:pt x="953" y="2072"/>
                  </a:cubicBezTo>
                  <a:cubicBezTo>
                    <a:pt x="953" y="1429"/>
                    <a:pt x="1501" y="929"/>
                    <a:pt x="2120" y="929"/>
                  </a:cubicBezTo>
                  <a:close/>
                  <a:moveTo>
                    <a:pt x="3287" y="2977"/>
                  </a:moveTo>
                  <a:lnTo>
                    <a:pt x="3549" y="3239"/>
                  </a:lnTo>
                  <a:lnTo>
                    <a:pt x="3311" y="3477"/>
                  </a:lnTo>
                  <a:lnTo>
                    <a:pt x="3049" y="3215"/>
                  </a:lnTo>
                  <a:cubicBezTo>
                    <a:pt x="3144" y="3144"/>
                    <a:pt x="3216" y="3072"/>
                    <a:pt x="3287" y="2977"/>
                  </a:cubicBezTo>
                  <a:close/>
                  <a:moveTo>
                    <a:pt x="1001" y="3001"/>
                  </a:moveTo>
                  <a:cubicBezTo>
                    <a:pt x="1048" y="3096"/>
                    <a:pt x="1144" y="3191"/>
                    <a:pt x="1239" y="3239"/>
                  </a:cubicBezTo>
                  <a:lnTo>
                    <a:pt x="953" y="3501"/>
                  </a:lnTo>
                  <a:lnTo>
                    <a:pt x="715" y="3263"/>
                  </a:lnTo>
                  <a:lnTo>
                    <a:pt x="1001" y="3001"/>
                  </a:lnTo>
                  <a:close/>
                  <a:moveTo>
                    <a:pt x="2311" y="3572"/>
                  </a:moveTo>
                  <a:lnTo>
                    <a:pt x="2311" y="3930"/>
                  </a:lnTo>
                  <a:lnTo>
                    <a:pt x="1953" y="3930"/>
                  </a:lnTo>
                  <a:lnTo>
                    <a:pt x="1953" y="3572"/>
                  </a:lnTo>
                  <a:close/>
                  <a:moveTo>
                    <a:pt x="1644" y="0"/>
                  </a:moveTo>
                  <a:lnTo>
                    <a:pt x="1644" y="739"/>
                  </a:lnTo>
                  <a:cubicBezTo>
                    <a:pt x="1620" y="762"/>
                    <a:pt x="1549" y="762"/>
                    <a:pt x="1501" y="810"/>
                  </a:cubicBezTo>
                  <a:lnTo>
                    <a:pt x="953" y="262"/>
                  </a:lnTo>
                  <a:lnTo>
                    <a:pt x="263" y="953"/>
                  </a:lnTo>
                  <a:lnTo>
                    <a:pt x="810" y="1477"/>
                  </a:lnTo>
                  <a:cubicBezTo>
                    <a:pt x="787" y="1548"/>
                    <a:pt x="763" y="1572"/>
                    <a:pt x="763" y="1643"/>
                  </a:cubicBezTo>
                  <a:lnTo>
                    <a:pt x="1" y="1643"/>
                  </a:lnTo>
                  <a:lnTo>
                    <a:pt x="1" y="2620"/>
                  </a:lnTo>
                  <a:lnTo>
                    <a:pt x="763" y="2620"/>
                  </a:lnTo>
                  <a:cubicBezTo>
                    <a:pt x="787" y="2644"/>
                    <a:pt x="787" y="2715"/>
                    <a:pt x="810" y="2763"/>
                  </a:cubicBezTo>
                  <a:lnTo>
                    <a:pt x="263" y="3310"/>
                  </a:lnTo>
                  <a:lnTo>
                    <a:pt x="953" y="3977"/>
                  </a:lnTo>
                  <a:lnTo>
                    <a:pt x="1501" y="3453"/>
                  </a:lnTo>
                  <a:cubicBezTo>
                    <a:pt x="1508" y="3446"/>
                    <a:pt x="1521" y="3444"/>
                    <a:pt x="1537" y="3444"/>
                  </a:cubicBezTo>
                  <a:cubicBezTo>
                    <a:pt x="1574" y="3444"/>
                    <a:pt x="1627" y="3460"/>
                    <a:pt x="1644" y="3477"/>
                  </a:cubicBezTo>
                  <a:lnTo>
                    <a:pt x="1644" y="4215"/>
                  </a:lnTo>
                  <a:lnTo>
                    <a:pt x="2620" y="4215"/>
                  </a:lnTo>
                  <a:lnTo>
                    <a:pt x="2620" y="3477"/>
                  </a:lnTo>
                  <a:cubicBezTo>
                    <a:pt x="2692" y="3453"/>
                    <a:pt x="2739" y="3453"/>
                    <a:pt x="2787" y="3430"/>
                  </a:cubicBezTo>
                  <a:lnTo>
                    <a:pt x="3311" y="3953"/>
                  </a:lnTo>
                  <a:lnTo>
                    <a:pt x="4001" y="3263"/>
                  </a:lnTo>
                  <a:lnTo>
                    <a:pt x="3454" y="2763"/>
                  </a:lnTo>
                  <a:cubicBezTo>
                    <a:pt x="3501" y="2715"/>
                    <a:pt x="3525" y="2644"/>
                    <a:pt x="3525" y="2620"/>
                  </a:cubicBezTo>
                  <a:lnTo>
                    <a:pt x="4263" y="2620"/>
                  </a:lnTo>
                  <a:lnTo>
                    <a:pt x="4263" y="1643"/>
                  </a:lnTo>
                  <a:lnTo>
                    <a:pt x="3525" y="1643"/>
                  </a:lnTo>
                  <a:cubicBezTo>
                    <a:pt x="3501" y="1572"/>
                    <a:pt x="3501" y="1524"/>
                    <a:pt x="3454" y="1477"/>
                  </a:cubicBezTo>
                  <a:lnTo>
                    <a:pt x="4001" y="953"/>
                  </a:lnTo>
                  <a:lnTo>
                    <a:pt x="3311" y="262"/>
                  </a:lnTo>
                  <a:lnTo>
                    <a:pt x="2787" y="810"/>
                  </a:lnTo>
                  <a:cubicBezTo>
                    <a:pt x="2716" y="762"/>
                    <a:pt x="2692" y="739"/>
                    <a:pt x="2620" y="739"/>
                  </a:cubicBezTo>
                  <a:lnTo>
                    <a:pt x="26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1715;p75">
              <a:extLst>
                <a:ext uri="{FF2B5EF4-FFF2-40B4-BE49-F238E27FC236}">
                  <a16:creationId xmlns:a16="http://schemas.microsoft.com/office/drawing/2014/main" id="{FED1C891-14E2-291F-7145-208946E2BBC3}"/>
                </a:ext>
              </a:extLst>
            </p:cNvPr>
            <p:cNvSpPr/>
            <p:nvPr/>
          </p:nvSpPr>
          <p:spPr>
            <a:xfrm>
              <a:off x="3228625" y="3415050"/>
              <a:ext cx="32750" cy="32750"/>
            </a:xfrm>
            <a:custGeom>
              <a:avLst/>
              <a:gdLst/>
              <a:ahLst/>
              <a:cxnLst/>
              <a:rect l="l" t="t" r="r" b="b"/>
              <a:pathLst>
                <a:path w="1310" h="1310" extrusionOk="0">
                  <a:moveTo>
                    <a:pt x="643" y="334"/>
                  </a:moveTo>
                  <a:cubicBezTo>
                    <a:pt x="834" y="334"/>
                    <a:pt x="977" y="476"/>
                    <a:pt x="977" y="643"/>
                  </a:cubicBezTo>
                  <a:cubicBezTo>
                    <a:pt x="977" y="834"/>
                    <a:pt x="834" y="977"/>
                    <a:pt x="643" y="977"/>
                  </a:cubicBezTo>
                  <a:cubicBezTo>
                    <a:pt x="476" y="977"/>
                    <a:pt x="310" y="834"/>
                    <a:pt x="310" y="643"/>
                  </a:cubicBezTo>
                  <a:cubicBezTo>
                    <a:pt x="310" y="476"/>
                    <a:pt x="476" y="334"/>
                    <a:pt x="643" y="334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cubicBezTo>
                    <a:pt x="24" y="1000"/>
                    <a:pt x="286" y="1310"/>
                    <a:pt x="643" y="1310"/>
                  </a:cubicBezTo>
                  <a:cubicBezTo>
                    <a:pt x="1000" y="1310"/>
                    <a:pt x="1310" y="1000"/>
                    <a:pt x="1310" y="643"/>
                  </a:cubicBezTo>
                  <a:cubicBezTo>
                    <a:pt x="1310" y="286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62721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Tm="25754">
        <p159:morph option="byObject"/>
      </p:transition>
    </mc:Choice>
    <mc:Fallback xmlns="">
      <p:transition advTm="25754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>
          <a:extLst>
            <a:ext uri="{FF2B5EF4-FFF2-40B4-BE49-F238E27FC236}">
              <a16:creationId xmlns:a16="http://schemas.microsoft.com/office/drawing/2014/main" id="{293EA769-3509-4428-D9C3-657C72377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59">
            <a:extLst>
              <a:ext uri="{FF2B5EF4-FFF2-40B4-BE49-F238E27FC236}">
                <a16:creationId xmlns:a16="http://schemas.microsoft.com/office/drawing/2014/main" id="{5976C7D3-34CF-715B-EF37-B32FA846CD7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835" name="Google Shape;835;p59">
            <a:extLst>
              <a:ext uri="{FF2B5EF4-FFF2-40B4-BE49-F238E27FC236}">
                <a16:creationId xmlns:a16="http://schemas.microsoft.com/office/drawing/2014/main" id="{5D90FBC0-B200-F977-6627-3D39C0DADE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4368" y="427209"/>
            <a:ext cx="7717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Eventplaner Umsetzung</a:t>
            </a:r>
            <a:endParaRPr/>
          </a:p>
        </p:txBody>
      </p:sp>
      <p:sp>
        <p:nvSpPr>
          <p:cNvPr id="839" name="Google Shape;839;p59">
            <a:extLst>
              <a:ext uri="{FF2B5EF4-FFF2-40B4-BE49-F238E27FC236}">
                <a16:creationId xmlns:a16="http://schemas.microsoft.com/office/drawing/2014/main" id="{3786DB77-BD9C-FB8C-A5F1-84000A9881F9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4916020" y="1997656"/>
            <a:ext cx="2332190" cy="33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de-DE" sz="1600" dirty="0"/>
              <a:t>Eventverwaltung</a:t>
            </a:r>
          </a:p>
        </p:txBody>
      </p:sp>
      <p:sp>
        <p:nvSpPr>
          <p:cNvPr id="840" name="Google Shape;840;p59">
            <a:extLst>
              <a:ext uri="{FF2B5EF4-FFF2-40B4-BE49-F238E27FC236}">
                <a16:creationId xmlns:a16="http://schemas.microsoft.com/office/drawing/2014/main" id="{B13FE11D-2A2D-BD13-4062-1A15B663CA8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919598" y="3676985"/>
            <a:ext cx="2266189" cy="33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 dirty="0"/>
              <a:t>Userverwaltung</a:t>
            </a:r>
          </a:p>
        </p:txBody>
      </p:sp>
      <p:sp>
        <p:nvSpPr>
          <p:cNvPr id="846" name="Google Shape;846;p59">
            <a:extLst>
              <a:ext uri="{FF2B5EF4-FFF2-40B4-BE49-F238E27FC236}">
                <a16:creationId xmlns:a16="http://schemas.microsoft.com/office/drawing/2014/main" id="{B14A57B3-87B9-7AE2-BB16-2F4B902305A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738715" y="3724857"/>
            <a:ext cx="2602810" cy="33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Fokus auf API</a:t>
            </a:r>
            <a:endParaRPr sz="1600" dirty="0"/>
          </a:p>
        </p:txBody>
      </p:sp>
      <p:sp>
        <p:nvSpPr>
          <p:cNvPr id="848" name="Google Shape;848;p59">
            <a:extLst>
              <a:ext uri="{FF2B5EF4-FFF2-40B4-BE49-F238E27FC236}">
                <a16:creationId xmlns:a16="http://schemas.microsoft.com/office/drawing/2014/main" id="{18A936A8-76BA-1E8A-3908-27AC7C9ADAF7}"/>
              </a:ext>
            </a:extLst>
          </p:cNvPr>
          <p:cNvSpPr/>
          <p:nvPr/>
        </p:nvSpPr>
        <p:spPr>
          <a:xfrm>
            <a:off x="2594675" y="1194414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59">
            <a:extLst>
              <a:ext uri="{FF2B5EF4-FFF2-40B4-BE49-F238E27FC236}">
                <a16:creationId xmlns:a16="http://schemas.microsoft.com/office/drawing/2014/main" id="{97DAF160-92AF-CA44-C322-8FDC18BF428E}"/>
              </a:ext>
            </a:extLst>
          </p:cNvPr>
          <p:cNvSpPr/>
          <p:nvPr/>
        </p:nvSpPr>
        <p:spPr>
          <a:xfrm>
            <a:off x="2570010" y="294874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59">
            <a:extLst>
              <a:ext uri="{FF2B5EF4-FFF2-40B4-BE49-F238E27FC236}">
                <a16:creationId xmlns:a16="http://schemas.microsoft.com/office/drawing/2014/main" id="{4EDA9F37-C408-27BF-A6A0-EE6D7A5639E4}"/>
              </a:ext>
            </a:extLst>
          </p:cNvPr>
          <p:cNvSpPr/>
          <p:nvPr/>
        </p:nvSpPr>
        <p:spPr>
          <a:xfrm>
            <a:off x="5673384" y="2946179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DF271F91-3F72-23FD-63EC-E356C8A884CD}"/>
              </a:ext>
            </a:extLst>
          </p:cNvPr>
          <p:cNvGrpSpPr/>
          <p:nvPr/>
        </p:nvGrpSpPr>
        <p:grpSpPr>
          <a:xfrm>
            <a:off x="5851479" y="1379539"/>
            <a:ext cx="399094" cy="285217"/>
            <a:chOff x="3040790" y="3323905"/>
            <a:chExt cx="399094" cy="285217"/>
          </a:xfrm>
        </p:grpSpPr>
        <p:sp>
          <p:nvSpPr>
            <p:cNvPr id="855" name="Google Shape;855;p59">
              <a:extLst>
                <a:ext uri="{FF2B5EF4-FFF2-40B4-BE49-F238E27FC236}">
                  <a16:creationId xmlns:a16="http://schemas.microsoft.com/office/drawing/2014/main" id="{E798D209-AB0C-23F1-0AB6-2AE9B485FEAF}"/>
                </a:ext>
              </a:extLst>
            </p:cNvPr>
            <p:cNvSpPr/>
            <p:nvPr/>
          </p:nvSpPr>
          <p:spPr>
            <a:xfrm>
              <a:off x="3184265" y="3336483"/>
              <a:ext cx="255619" cy="60101"/>
            </a:xfrm>
            <a:custGeom>
              <a:avLst/>
              <a:gdLst/>
              <a:ahLst/>
              <a:cxnLst/>
              <a:rect l="l" t="t" r="r" b="b"/>
              <a:pathLst>
                <a:path w="6788" h="1596" extrusionOk="0">
                  <a:moveTo>
                    <a:pt x="5478" y="333"/>
                  </a:moveTo>
                  <a:lnTo>
                    <a:pt x="5478" y="691"/>
                  </a:lnTo>
                  <a:lnTo>
                    <a:pt x="1810" y="691"/>
                  </a:lnTo>
                  <a:lnTo>
                    <a:pt x="1810" y="333"/>
                  </a:lnTo>
                  <a:close/>
                  <a:moveTo>
                    <a:pt x="1524" y="405"/>
                  </a:moveTo>
                  <a:lnTo>
                    <a:pt x="1524" y="1238"/>
                  </a:lnTo>
                  <a:lnTo>
                    <a:pt x="691" y="834"/>
                  </a:lnTo>
                  <a:lnTo>
                    <a:pt x="1524" y="405"/>
                  </a:lnTo>
                  <a:close/>
                  <a:moveTo>
                    <a:pt x="5478" y="976"/>
                  </a:moveTo>
                  <a:lnTo>
                    <a:pt x="5478" y="1334"/>
                  </a:lnTo>
                  <a:lnTo>
                    <a:pt x="1810" y="1334"/>
                  </a:lnTo>
                  <a:lnTo>
                    <a:pt x="1810" y="976"/>
                  </a:lnTo>
                  <a:close/>
                  <a:moveTo>
                    <a:pt x="6478" y="333"/>
                  </a:moveTo>
                  <a:lnTo>
                    <a:pt x="6478" y="1310"/>
                  </a:lnTo>
                  <a:lnTo>
                    <a:pt x="6454" y="1310"/>
                  </a:lnTo>
                  <a:lnTo>
                    <a:pt x="5811" y="1334"/>
                  </a:lnTo>
                  <a:lnTo>
                    <a:pt x="5811" y="333"/>
                  </a:lnTo>
                  <a:close/>
                  <a:moveTo>
                    <a:pt x="1644" y="0"/>
                  </a:moveTo>
                  <a:lnTo>
                    <a:pt x="0" y="810"/>
                  </a:lnTo>
                  <a:lnTo>
                    <a:pt x="1644" y="1596"/>
                  </a:lnTo>
                  <a:lnTo>
                    <a:pt x="6454" y="1596"/>
                  </a:lnTo>
                  <a:cubicBezTo>
                    <a:pt x="6645" y="1596"/>
                    <a:pt x="6764" y="1453"/>
                    <a:pt x="6764" y="1286"/>
                  </a:cubicBezTo>
                  <a:lnTo>
                    <a:pt x="6764" y="286"/>
                  </a:lnTo>
                  <a:cubicBezTo>
                    <a:pt x="6787" y="143"/>
                    <a:pt x="6645" y="0"/>
                    <a:pt x="6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56" name="Google Shape;856;p59">
              <a:extLst>
                <a:ext uri="{FF2B5EF4-FFF2-40B4-BE49-F238E27FC236}">
                  <a16:creationId xmlns:a16="http://schemas.microsoft.com/office/drawing/2014/main" id="{46DACAA8-E6C8-313D-EEC1-0F93DDF97903}"/>
                </a:ext>
              </a:extLst>
            </p:cNvPr>
            <p:cNvSpPr/>
            <p:nvPr/>
          </p:nvSpPr>
          <p:spPr>
            <a:xfrm>
              <a:off x="3192324" y="3548117"/>
              <a:ext cx="11711" cy="11674"/>
            </a:xfrm>
            <a:custGeom>
              <a:avLst/>
              <a:gdLst/>
              <a:ahLst/>
              <a:cxnLst/>
              <a:rect l="l" t="t" r="r" b="b"/>
              <a:pathLst>
                <a:path w="311" h="310" extrusionOk="0">
                  <a:moveTo>
                    <a:pt x="1" y="0"/>
                  </a:moveTo>
                  <a:lnTo>
                    <a:pt x="1" y="310"/>
                  </a:lnTo>
                  <a:lnTo>
                    <a:pt x="310" y="310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57" name="Google Shape;857;p59">
              <a:extLst>
                <a:ext uri="{FF2B5EF4-FFF2-40B4-BE49-F238E27FC236}">
                  <a16:creationId xmlns:a16="http://schemas.microsoft.com/office/drawing/2014/main" id="{786B6CAB-0B09-AC20-F2A2-210610DA7040}"/>
                </a:ext>
              </a:extLst>
            </p:cNvPr>
            <p:cNvSpPr/>
            <p:nvPr/>
          </p:nvSpPr>
          <p:spPr>
            <a:xfrm>
              <a:off x="3216537" y="3548117"/>
              <a:ext cx="12615" cy="11674"/>
            </a:xfrm>
            <a:custGeom>
              <a:avLst/>
              <a:gdLst/>
              <a:ahLst/>
              <a:cxnLst/>
              <a:rect l="l" t="t" r="r" b="b"/>
              <a:pathLst>
                <a:path w="335" h="310" extrusionOk="0">
                  <a:moveTo>
                    <a:pt x="1" y="0"/>
                  </a:moveTo>
                  <a:lnTo>
                    <a:pt x="1" y="310"/>
                  </a:lnTo>
                  <a:lnTo>
                    <a:pt x="334" y="310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58" name="Google Shape;858;p59">
              <a:extLst>
                <a:ext uri="{FF2B5EF4-FFF2-40B4-BE49-F238E27FC236}">
                  <a16:creationId xmlns:a16="http://schemas.microsoft.com/office/drawing/2014/main" id="{1B2198CB-F6F7-EBC2-A12C-9C585C207D58}"/>
                </a:ext>
              </a:extLst>
            </p:cNvPr>
            <p:cNvSpPr/>
            <p:nvPr/>
          </p:nvSpPr>
          <p:spPr>
            <a:xfrm>
              <a:off x="3241655" y="3548117"/>
              <a:ext cx="11711" cy="11674"/>
            </a:xfrm>
            <a:custGeom>
              <a:avLst/>
              <a:gdLst/>
              <a:ahLst/>
              <a:cxnLst/>
              <a:rect l="l" t="t" r="r" b="b"/>
              <a:pathLst>
                <a:path w="311" h="310" extrusionOk="0">
                  <a:moveTo>
                    <a:pt x="0" y="0"/>
                  </a:moveTo>
                  <a:lnTo>
                    <a:pt x="0" y="310"/>
                  </a:lnTo>
                  <a:lnTo>
                    <a:pt x="310" y="310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59" name="Google Shape;859;p59">
              <a:extLst>
                <a:ext uri="{FF2B5EF4-FFF2-40B4-BE49-F238E27FC236}">
                  <a16:creationId xmlns:a16="http://schemas.microsoft.com/office/drawing/2014/main" id="{1A6D2E63-A8A4-E288-6B05-39AE8B909214}"/>
                </a:ext>
              </a:extLst>
            </p:cNvPr>
            <p:cNvSpPr/>
            <p:nvPr/>
          </p:nvSpPr>
          <p:spPr>
            <a:xfrm>
              <a:off x="3141223" y="3411797"/>
              <a:ext cx="223347" cy="35021"/>
            </a:xfrm>
            <a:custGeom>
              <a:avLst/>
              <a:gdLst/>
              <a:ahLst/>
              <a:cxnLst/>
              <a:rect l="l" t="t" r="r" b="b"/>
              <a:pathLst>
                <a:path w="5931" h="930" extrusionOk="0">
                  <a:moveTo>
                    <a:pt x="0" y="0"/>
                  </a:moveTo>
                  <a:lnTo>
                    <a:pt x="0" y="286"/>
                  </a:lnTo>
                  <a:lnTo>
                    <a:pt x="5644" y="286"/>
                  </a:lnTo>
                  <a:lnTo>
                    <a:pt x="5644" y="929"/>
                  </a:lnTo>
                  <a:lnTo>
                    <a:pt x="5930" y="929"/>
                  </a:lnTo>
                  <a:lnTo>
                    <a:pt x="5930" y="286"/>
                  </a:lnTo>
                  <a:cubicBezTo>
                    <a:pt x="5930" y="119"/>
                    <a:pt x="5811" y="0"/>
                    <a:pt x="56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60" name="Google Shape;860;p59">
              <a:extLst>
                <a:ext uri="{FF2B5EF4-FFF2-40B4-BE49-F238E27FC236}">
                  <a16:creationId xmlns:a16="http://schemas.microsoft.com/office/drawing/2014/main" id="{51B65FBA-2625-B063-356C-5166F089C2D1}"/>
                </a:ext>
              </a:extLst>
            </p:cNvPr>
            <p:cNvSpPr/>
            <p:nvPr/>
          </p:nvSpPr>
          <p:spPr>
            <a:xfrm>
              <a:off x="3067677" y="3492497"/>
              <a:ext cx="36791" cy="35925"/>
            </a:xfrm>
            <a:custGeom>
              <a:avLst/>
              <a:gdLst/>
              <a:ahLst/>
              <a:cxnLst/>
              <a:rect l="l" t="t" r="r" b="b"/>
              <a:pathLst>
                <a:path w="977" h="954" extrusionOk="0">
                  <a:moveTo>
                    <a:pt x="477" y="286"/>
                  </a:moveTo>
                  <a:cubicBezTo>
                    <a:pt x="572" y="286"/>
                    <a:pt x="643" y="382"/>
                    <a:pt x="643" y="477"/>
                  </a:cubicBezTo>
                  <a:cubicBezTo>
                    <a:pt x="643" y="548"/>
                    <a:pt x="596" y="644"/>
                    <a:pt x="477" y="644"/>
                  </a:cubicBezTo>
                  <a:cubicBezTo>
                    <a:pt x="381" y="644"/>
                    <a:pt x="286" y="548"/>
                    <a:pt x="286" y="477"/>
                  </a:cubicBezTo>
                  <a:cubicBezTo>
                    <a:pt x="286" y="382"/>
                    <a:pt x="381" y="286"/>
                    <a:pt x="477" y="286"/>
                  </a:cubicBezTo>
                  <a:close/>
                  <a:moveTo>
                    <a:pt x="477" y="1"/>
                  </a:moveTo>
                  <a:cubicBezTo>
                    <a:pt x="215" y="1"/>
                    <a:pt x="0" y="191"/>
                    <a:pt x="0" y="477"/>
                  </a:cubicBezTo>
                  <a:cubicBezTo>
                    <a:pt x="0" y="739"/>
                    <a:pt x="191" y="953"/>
                    <a:pt x="477" y="953"/>
                  </a:cubicBezTo>
                  <a:cubicBezTo>
                    <a:pt x="739" y="953"/>
                    <a:pt x="953" y="739"/>
                    <a:pt x="953" y="477"/>
                  </a:cubicBezTo>
                  <a:cubicBezTo>
                    <a:pt x="977" y="191"/>
                    <a:pt x="739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61" name="Google Shape;861;p59">
              <a:extLst>
                <a:ext uri="{FF2B5EF4-FFF2-40B4-BE49-F238E27FC236}">
                  <a16:creationId xmlns:a16="http://schemas.microsoft.com/office/drawing/2014/main" id="{CECC19F8-BB6F-CBE6-AE51-D049A2065D16}"/>
                </a:ext>
              </a:extLst>
            </p:cNvPr>
            <p:cNvSpPr/>
            <p:nvPr/>
          </p:nvSpPr>
          <p:spPr>
            <a:xfrm>
              <a:off x="3040790" y="3323905"/>
              <a:ext cx="396420" cy="285217"/>
            </a:xfrm>
            <a:custGeom>
              <a:avLst/>
              <a:gdLst/>
              <a:ahLst/>
              <a:cxnLst/>
              <a:rect l="l" t="t" r="r" b="b"/>
              <a:pathLst>
                <a:path w="10527" h="7574" extrusionOk="0">
                  <a:moveTo>
                    <a:pt x="2024" y="334"/>
                  </a:moveTo>
                  <a:lnTo>
                    <a:pt x="2024" y="1334"/>
                  </a:lnTo>
                  <a:lnTo>
                    <a:pt x="357" y="1334"/>
                  </a:lnTo>
                  <a:lnTo>
                    <a:pt x="357" y="334"/>
                  </a:lnTo>
                  <a:close/>
                  <a:moveTo>
                    <a:pt x="2024" y="1644"/>
                  </a:moveTo>
                  <a:lnTo>
                    <a:pt x="2024" y="2644"/>
                  </a:lnTo>
                  <a:lnTo>
                    <a:pt x="357" y="2644"/>
                  </a:lnTo>
                  <a:lnTo>
                    <a:pt x="357" y="1644"/>
                  </a:lnTo>
                  <a:close/>
                  <a:moveTo>
                    <a:pt x="10240" y="3954"/>
                  </a:moveTo>
                  <a:lnTo>
                    <a:pt x="10240" y="4978"/>
                  </a:lnTo>
                  <a:lnTo>
                    <a:pt x="3263" y="4978"/>
                  </a:lnTo>
                  <a:lnTo>
                    <a:pt x="3263" y="3954"/>
                  </a:lnTo>
                  <a:lnTo>
                    <a:pt x="3691" y="3954"/>
                  </a:lnTo>
                  <a:lnTo>
                    <a:pt x="3691" y="4287"/>
                  </a:lnTo>
                  <a:lnTo>
                    <a:pt x="3977" y="4287"/>
                  </a:lnTo>
                  <a:lnTo>
                    <a:pt x="3977" y="3954"/>
                  </a:lnTo>
                  <a:lnTo>
                    <a:pt x="4334" y="3954"/>
                  </a:lnTo>
                  <a:lnTo>
                    <a:pt x="4334" y="4621"/>
                  </a:lnTo>
                  <a:lnTo>
                    <a:pt x="4644" y="4621"/>
                  </a:lnTo>
                  <a:lnTo>
                    <a:pt x="4644" y="3954"/>
                  </a:lnTo>
                  <a:lnTo>
                    <a:pt x="5001" y="3954"/>
                  </a:lnTo>
                  <a:lnTo>
                    <a:pt x="5001" y="4287"/>
                  </a:lnTo>
                  <a:lnTo>
                    <a:pt x="5287" y="4287"/>
                  </a:lnTo>
                  <a:lnTo>
                    <a:pt x="5287" y="3954"/>
                  </a:lnTo>
                  <a:lnTo>
                    <a:pt x="5644" y="3954"/>
                  </a:lnTo>
                  <a:lnTo>
                    <a:pt x="5644" y="4621"/>
                  </a:lnTo>
                  <a:lnTo>
                    <a:pt x="5954" y="4621"/>
                  </a:lnTo>
                  <a:lnTo>
                    <a:pt x="5954" y="3954"/>
                  </a:lnTo>
                  <a:lnTo>
                    <a:pt x="6311" y="3954"/>
                  </a:lnTo>
                  <a:lnTo>
                    <a:pt x="6311" y="4287"/>
                  </a:lnTo>
                  <a:lnTo>
                    <a:pt x="6597" y="4287"/>
                  </a:lnTo>
                  <a:lnTo>
                    <a:pt x="6597" y="3954"/>
                  </a:lnTo>
                  <a:lnTo>
                    <a:pt x="6954" y="3954"/>
                  </a:lnTo>
                  <a:lnTo>
                    <a:pt x="6954" y="4621"/>
                  </a:lnTo>
                  <a:lnTo>
                    <a:pt x="7263" y="4621"/>
                  </a:lnTo>
                  <a:lnTo>
                    <a:pt x="7263" y="3954"/>
                  </a:lnTo>
                  <a:lnTo>
                    <a:pt x="7621" y="3954"/>
                  </a:lnTo>
                  <a:lnTo>
                    <a:pt x="7621" y="4287"/>
                  </a:lnTo>
                  <a:lnTo>
                    <a:pt x="7906" y="4287"/>
                  </a:lnTo>
                  <a:lnTo>
                    <a:pt x="7906" y="3954"/>
                  </a:lnTo>
                  <a:lnTo>
                    <a:pt x="8264" y="3954"/>
                  </a:lnTo>
                  <a:lnTo>
                    <a:pt x="8264" y="4621"/>
                  </a:lnTo>
                  <a:lnTo>
                    <a:pt x="8573" y="4621"/>
                  </a:lnTo>
                  <a:lnTo>
                    <a:pt x="8573" y="3954"/>
                  </a:lnTo>
                  <a:lnTo>
                    <a:pt x="8930" y="3954"/>
                  </a:lnTo>
                  <a:lnTo>
                    <a:pt x="8930" y="4287"/>
                  </a:lnTo>
                  <a:lnTo>
                    <a:pt x="9216" y="4287"/>
                  </a:lnTo>
                  <a:lnTo>
                    <a:pt x="9216" y="3954"/>
                  </a:lnTo>
                  <a:lnTo>
                    <a:pt x="9573" y="3954"/>
                  </a:lnTo>
                  <a:lnTo>
                    <a:pt x="9573" y="4621"/>
                  </a:lnTo>
                  <a:lnTo>
                    <a:pt x="9883" y="4621"/>
                  </a:lnTo>
                  <a:lnTo>
                    <a:pt x="9883" y="3954"/>
                  </a:lnTo>
                  <a:close/>
                  <a:moveTo>
                    <a:pt x="2024" y="2977"/>
                  </a:moveTo>
                  <a:lnTo>
                    <a:pt x="2024" y="5621"/>
                  </a:lnTo>
                  <a:lnTo>
                    <a:pt x="2024" y="5645"/>
                  </a:lnTo>
                  <a:lnTo>
                    <a:pt x="357" y="5597"/>
                  </a:lnTo>
                  <a:lnTo>
                    <a:pt x="357" y="4287"/>
                  </a:lnTo>
                  <a:lnTo>
                    <a:pt x="1691" y="4287"/>
                  </a:lnTo>
                  <a:lnTo>
                    <a:pt x="1691" y="4001"/>
                  </a:lnTo>
                  <a:lnTo>
                    <a:pt x="357" y="4001"/>
                  </a:lnTo>
                  <a:lnTo>
                    <a:pt x="357" y="2977"/>
                  </a:lnTo>
                  <a:close/>
                  <a:moveTo>
                    <a:pt x="8669" y="6931"/>
                  </a:moveTo>
                  <a:lnTo>
                    <a:pt x="8669" y="7264"/>
                  </a:lnTo>
                  <a:lnTo>
                    <a:pt x="8621" y="7264"/>
                  </a:lnTo>
                  <a:lnTo>
                    <a:pt x="1048" y="7288"/>
                  </a:lnTo>
                  <a:lnTo>
                    <a:pt x="1000" y="7264"/>
                  </a:lnTo>
                  <a:lnTo>
                    <a:pt x="1000" y="6931"/>
                  </a:lnTo>
                  <a:lnTo>
                    <a:pt x="3929" y="6931"/>
                  </a:lnTo>
                  <a:lnTo>
                    <a:pt x="4096" y="7121"/>
                  </a:lnTo>
                  <a:lnTo>
                    <a:pt x="5573" y="7121"/>
                  </a:lnTo>
                  <a:lnTo>
                    <a:pt x="5739" y="6931"/>
                  </a:lnTo>
                  <a:close/>
                  <a:moveTo>
                    <a:pt x="0" y="1"/>
                  </a:moveTo>
                  <a:lnTo>
                    <a:pt x="0" y="5597"/>
                  </a:lnTo>
                  <a:cubicBezTo>
                    <a:pt x="0" y="5788"/>
                    <a:pt x="143" y="5930"/>
                    <a:pt x="333" y="5930"/>
                  </a:cubicBezTo>
                  <a:lnTo>
                    <a:pt x="976" y="5930"/>
                  </a:lnTo>
                  <a:lnTo>
                    <a:pt x="976" y="6621"/>
                  </a:lnTo>
                  <a:lnTo>
                    <a:pt x="643" y="6621"/>
                  </a:lnTo>
                  <a:lnTo>
                    <a:pt x="643" y="7240"/>
                  </a:lnTo>
                  <a:cubicBezTo>
                    <a:pt x="643" y="7407"/>
                    <a:pt x="810" y="7574"/>
                    <a:pt x="976" y="7574"/>
                  </a:cubicBezTo>
                  <a:lnTo>
                    <a:pt x="8573" y="7574"/>
                  </a:lnTo>
                  <a:cubicBezTo>
                    <a:pt x="8740" y="7574"/>
                    <a:pt x="8859" y="7407"/>
                    <a:pt x="8859" y="7240"/>
                  </a:cubicBezTo>
                  <a:lnTo>
                    <a:pt x="8859" y="6621"/>
                  </a:lnTo>
                  <a:lnTo>
                    <a:pt x="8549" y="6621"/>
                  </a:lnTo>
                  <a:lnTo>
                    <a:pt x="8549" y="5264"/>
                  </a:lnTo>
                  <a:lnTo>
                    <a:pt x="10526" y="5264"/>
                  </a:lnTo>
                  <a:lnTo>
                    <a:pt x="10526" y="3644"/>
                  </a:lnTo>
                  <a:lnTo>
                    <a:pt x="2977" y="3644"/>
                  </a:lnTo>
                  <a:lnTo>
                    <a:pt x="2977" y="5264"/>
                  </a:lnTo>
                  <a:lnTo>
                    <a:pt x="8311" y="5264"/>
                  </a:lnTo>
                  <a:lnTo>
                    <a:pt x="8311" y="6621"/>
                  </a:lnTo>
                  <a:lnTo>
                    <a:pt x="5596" y="6621"/>
                  </a:lnTo>
                  <a:lnTo>
                    <a:pt x="5406" y="6788"/>
                  </a:lnTo>
                  <a:lnTo>
                    <a:pt x="4215" y="6788"/>
                  </a:lnTo>
                  <a:lnTo>
                    <a:pt x="4048" y="6621"/>
                  </a:lnTo>
                  <a:lnTo>
                    <a:pt x="1310" y="6621"/>
                  </a:lnTo>
                  <a:lnTo>
                    <a:pt x="1310" y="5930"/>
                  </a:lnTo>
                  <a:lnTo>
                    <a:pt x="2000" y="5930"/>
                  </a:lnTo>
                  <a:cubicBezTo>
                    <a:pt x="2167" y="5930"/>
                    <a:pt x="2286" y="5788"/>
                    <a:pt x="2286" y="5597"/>
                  </a:cubicBezTo>
                  <a:lnTo>
                    <a:pt x="2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D0BB9C95-30FB-2798-D4FA-BDEAD7214E19}"/>
              </a:ext>
            </a:extLst>
          </p:cNvPr>
          <p:cNvGrpSpPr/>
          <p:nvPr/>
        </p:nvGrpSpPr>
        <p:grpSpPr>
          <a:xfrm>
            <a:off x="5931711" y="3080900"/>
            <a:ext cx="316188" cy="391804"/>
            <a:chOff x="5596967" y="3242325"/>
            <a:chExt cx="316188" cy="391804"/>
          </a:xfrm>
        </p:grpSpPr>
        <p:sp>
          <p:nvSpPr>
            <p:cNvPr id="898" name="Google Shape;898;p59">
              <a:extLst>
                <a:ext uri="{FF2B5EF4-FFF2-40B4-BE49-F238E27FC236}">
                  <a16:creationId xmlns:a16="http://schemas.microsoft.com/office/drawing/2014/main" id="{29F4DC95-0390-7D3D-ED60-3663F5CFE2A6}"/>
                </a:ext>
              </a:extLst>
            </p:cNvPr>
            <p:cNvSpPr/>
            <p:nvPr/>
          </p:nvSpPr>
          <p:spPr>
            <a:xfrm>
              <a:off x="5596967" y="3270430"/>
              <a:ext cx="242396" cy="363699"/>
            </a:xfrm>
            <a:custGeom>
              <a:avLst/>
              <a:gdLst/>
              <a:ahLst/>
              <a:cxnLst/>
              <a:rect l="l" t="t" r="r" b="b"/>
              <a:pathLst>
                <a:path w="6573" h="9861" extrusionOk="0">
                  <a:moveTo>
                    <a:pt x="6263" y="6502"/>
                  </a:moveTo>
                  <a:lnTo>
                    <a:pt x="6263" y="9527"/>
                  </a:lnTo>
                  <a:lnTo>
                    <a:pt x="310" y="9527"/>
                  </a:lnTo>
                  <a:lnTo>
                    <a:pt x="310" y="6502"/>
                  </a:lnTo>
                  <a:close/>
                  <a:moveTo>
                    <a:pt x="0" y="1"/>
                  </a:moveTo>
                  <a:lnTo>
                    <a:pt x="0" y="9860"/>
                  </a:lnTo>
                  <a:lnTo>
                    <a:pt x="6573" y="9860"/>
                  </a:lnTo>
                  <a:lnTo>
                    <a:pt x="6573" y="4930"/>
                  </a:lnTo>
                  <a:lnTo>
                    <a:pt x="6287" y="4930"/>
                  </a:lnTo>
                  <a:lnTo>
                    <a:pt x="6287" y="6216"/>
                  </a:lnTo>
                  <a:lnTo>
                    <a:pt x="310" y="6216"/>
                  </a:lnTo>
                  <a:lnTo>
                    <a:pt x="310" y="3883"/>
                  </a:lnTo>
                  <a:lnTo>
                    <a:pt x="3953" y="3883"/>
                  </a:lnTo>
                  <a:lnTo>
                    <a:pt x="3953" y="3597"/>
                  </a:lnTo>
                  <a:lnTo>
                    <a:pt x="310" y="3597"/>
                  </a:lnTo>
                  <a:lnTo>
                    <a:pt x="310" y="1263"/>
                  </a:lnTo>
                  <a:lnTo>
                    <a:pt x="4954" y="1263"/>
                  </a:lnTo>
                  <a:lnTo>
                    <a:pt x="4954" y="977"/>
                  </a:lnTo>
                  <a:lnTo>
                    <a:pt x="310" y="977"/>
                  </a:lnTo>
                  <a:lnTo>
                    <a:pt x="310" y="287"/>
                  </a:lnTo>
                  <a:lnTo>
                    <a:pt x="4954" y="287"/>
                  </a:lnTo>
                  <a:lnTo>
                    <a:pt x="49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9">
              <a:extLst>
                <a:ext uri="{FF2B5EF4-FFF2-40B4-BE49-F238E27FC236}">
                  <a16:creationId xmlns:a16="http://schemas.microsoft.com/office/drawing/2014/main" id="{29BB5692-FF9A-1C2C-8393-264663B4B31F}"/>
                </a:ext>
              </a:extLst>
            </p:cNvPr>
            <p:cNvSpPr/>
            <p:nvPr/>
          </p:nvSpPr>
          <p:spPr>
            <a:xfrm>
              <a:off x="5662830" y="3328409"/>
              <a:ext cx="108936" cy="36071"/>
            </a:xfrm>
            <a:custGeom>
              <a:avLst/>
              <a:gdLst/>
              <a:ahLst/>
              <a:cxnLst/>
              <a:rect l="l" t="t" r="r" b="b"/>
              <a:pathLst>
                <a:path w="2954" h="978" extrusionOk="0">
                  <a:moveTo>
                    <a:pt x="2644" y="334"/>
                  </a:moveTo>
                  <a:lnTo>
                    <a:pt x="2644" y="644"/>
                  </a:lnTo>
                  <a:lnTo>
                    <a:pt x="334" y="644"/>
                  </a:lnTo>
                  <a:lnTo>
                    <a:pt x="334" y="334"/>
                  </a:lnTo>
                  <a:close/>
                  <a:moveTo>
                    <a:pt x="0" y="1"/>
                  </a:moveTo>
                  <a:lnTo>
                    <a:pt x="0" y="977"/>
                  </a:lnTo>
                  <a:lnTo>
                    <a:pt x="2953" y="977"/>
                  </a:lnTo>
                  <a:lnTo>
                    <a:pt x="2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9">
              <a:extLst>
                <a:ext uri="{FF2B5EF4-FFF2-40B4-BE49-F238E27FC236}">
                  <a16:creationId xmlns:a16="http://schemas.microsoft.com/office/drawing/2014/main" id="{257DBC9F-6F16-EB6F-36CD-07697E2291B1}"/>
                </a:ext>
              </a:extLst>
            </p:cNvPr>
            <p:cNvSpPr/>
            <p:nvPr/>
          </p:nvSpPr>
          <p:spPr>
            <a:xfrm>
              <a:off x="5662830" y="3377610"/>
              <a:ext cx="79065" cy="11434"/>
            </a:xfrm>
            <a:custGeom>
              <a:avLst/>
              <a:gdLst/>
              <a:ahLst/>
              <a:cxnLst/>
              <a:rect l="l" t="t" r="r" b="b"/>
              <a:pathLst>
                <a:path w="214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2144" y="31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9">
              <a:extLst>
                <a:ext uri="{FF2B5EF4-FFF2-40B4-BE49-F238E27FC236}">
                  <a16:creationId xmlns:a16="http://schemas.microsoft.com/office/drawing/2014/main" id="{BA0240CA-2365-C977-9E68-96EE88206E12}"/>
                </a:ext>
              </a:extLst>
            </p:cNvPr>
            <p:cNvSpPr/>
            <p:nvPr/>
          </p:nvSpPr>
          <p:spPr>
            <a:xfrm>
              <a:off x="5662830" y="3425927"/>
              <a:ext cx="79065" cy="11434"/>
            </a:xfrm>
            <a:custGeom>
              <a:avLst/>
              <a:gdLst/>
              <a:ahLst/>
              <a:cxnLst/>
              <a:rect l="l" t="t" r="r" b="b"/>
              <a:pathLst>
                <a:path w="2144" h="310" extrusionOk="0">
                  <a:moveTo>
                    <a:pt x="0" y="0"/>
                  </a:moveTo>
                  <a:lnTo>
                    <a:pt x="0" y="310"/>
                  </a:lnTo>
                  <a:lnTo>
                    <a:pt x="2144" y="31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9">
              <a:extLst>
                <a:ext uri="{FF2B5EF4-FFF2-40B4-BE49-F238E27FC236}">
                  <a16:creationId xmlns:a16="http://schemas.microsoft.com/office/drawing/2014/main" id="{20C63680-AC7C-AE4A-40D5-05452146456E}"/>
                </a:ext>
              </a:extLst>
            </p:cNvPr>
            <p:cNvSpPr/>
            <p:nvPr/>
          </p:nvSpPr>
          <p:spPr>
            <a:xfrm>
              <a:off x="5662830" y="3474206"/>
              <a:ext cx="109821" cy="11470"/>
            </a:xfrm>
            <a:custGeom>
              <a:avLst/>
              <a:gdLst/>
              <a:ahLst/>
              <a:cxnLst/>
              <a:rect l="l" t="t" r="r" b="b"/>
              <a:pathLst>
                <a:path w="2978" h="311" extrusionOk="0">
                  <a:moveTo>
                    <a:pt x="0" y="1"/>
                  </a:moveTo>
                  <a:lnTo>
                    <a:pt x="0" y="310"/>
                  </a:lnTo>
                  <a:lnTo>
                    <a:pt x="2977" y="310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9">
              <a:extLst>
                <a:ext uri="{FF2B5EF4-FFF2-40B4-BE49-F238E27FC236}">
                  <a16:creationId xmlns:a16="http://schemas.microsoft.com/office/drawing/2014/main" id="{CBFC1525-BB48-9271-BC61-FC3A91882510}"/>
                </a:ext>
              </a:extLst>
            </p:cNvPr>
            <p:cNvSpPr/>
            <p:nvPr/>
          </p:nvSpPr>
          <p:spPr>
            <a:xfrm>
              <a:off x="5639118" y="3450490"/>
              <a:ext cx="158094" cy="10585"/>
            </a:xfrm>
            <a:custGeom>
              <a:avLst/>
              <a:gdLst/>
              <a:ahLst/>
              <a:cxnLst/>
              <a:rect l="l" t="t" r="r" b="b"/>
              <a:pathLst>
                <a:path w="4287" h="287" extrusionOk="0">
                  <a:moveTo>
                    <a:pt x="0" y="1"/>
                  </a:moveTo>
                  <a:lnTo>
                    <a:pt x="0" y="287"/>
                  </a:lnTo>
                  <a:lnTo>
                    <a:pt x="4287" y="287"/>
                  </a:lnTo>
                  <a:lnTo>
                    <a:pt x="4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9">
              <a:extLst>
                <a:ext uri="{FF2B5EF4-FFF2-40B4-BE49-F238E27FC236}">
                  <a16:creationId xmlns:a16="http://schemas.microsoft.com/office/drawing/2014/main" id="{8E820361-C3A8-BA69-7F96-1AEC96DDD3BD}"/>
                </a:ext>
              </a:extLst>
            </p:cNvPr>
            <p:cNvSpPr/>
            <p:nvPr/>
          </p:nvSpPr>
          <p:spPr>
            <a:xfrm>
              <a:off x="5619794" y="3596324"/>
              <a:ext cx="109821" cy="10548"/>
            </a:xfrm>
            <a:custGeom>
              <a:avLst/>
              <a:gdLst/>
              <a:ahLst/>
              <a:cxnLst/>
              <a:rect l="l" t="t" r="r" b="b"/>
              <a:pathLst>
                <a:path w="2978" h="286" extrusionOk="0">
                  <a:moveTo>
                    <a:pt x="0" y="0"/>
                  </a:moveTo>
                  <a:lnTo>
                    <a:pt x="0" y="286"/>
                  </a:lnTo>
                  <a:lnTo>
                    <a:pt x="2977" y="286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9">
              <a:extLst>
                <a:ext uri="{FF2B5EF4-FFF2-40B4-BE49-F238E27FC236}">
                  <a16:creationId xmlns:a16="http://schemas.microsoft.com/office/drawing/2014/main" id="{35DF6630-C6D4-B1AD-4824-7A4704189B2D}"/>
                </a:ext>
              </a:extLst>
            </p:cNvPr>
            <p:cNvSpPr/>
            <p:nvPr/>
          </p:nvSpPr>
          <p:spPr>
            <a:xfrm>
              <a:off x="5741859" y="3596324"/>
              <a:ext cx="73792" cy="10548"/>
            </a:xfrm>
            <a:custGeom>
              <a:avLst/>
              <a:gdLst/>
              <a:ahLst/>
              <a:cxnLst/>
              <a:rect l="l" t="t" r="r" b="b"/>
              <a:pathLst>
                <a:path w="2001" h="286" extrusionOk="0">
                  <a:moveTo>
                    <a:pt x="1" y="0"/>
                  </a:moveTo>
                  <a:lnTo>
                    <a:pt x="1" y="286"/>
                  </a:lnTo>
                  <a:lnTo>
                    <a:pt x="2001" y="286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9">
              <a:extLst>
                <a:ext uri="{FF2B5EF4-FFF2-40B4-BE49-F238E27FC236}">
                  <a16:creationId xmlns:a16="http://schemas.microsoft.com/office/drawing/2014/main" id="{A37339AC-5CBC-8064-0971-C37EE0400AD0}"/>
                </a:ext>
              </a:extLst>
            </p:cNvPr>
            <p:cNvSpPr/>
            <p:nvPr/>
          </p:nvSpPr>
          <p:spPr>
            <a:xfrm>
              <a:off x="5626801" y="3285367"/>
              <a:ext cx="12354" cy="11470"/>
            </a:xfrm>
            <a:custGeom>
              <a:avLst/>
              <a:gdLst/>
              <a:ahLst/>
              <a:cxnLst/>
              <a:rect l="l" t="t" r="r" b="b"/>
              <a:pathLst>
                <a:path w="335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34" y="310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9">
              <a:extLst>
                <a:ext uri="{FF2B5EF4-FFF2-40B4-BE49-F238E27FC236}">
                  <a16:creationId xmlns:a16="http://schemas.microsoft.com/office/drawing/2014/main" id="{ADDB0632-A8DB-FD40-8996-79F80E8BB852}"/>
                </a:ext>
              </a:extLst>
            </p:cNvPr>
            <p:cNvSpPr/>
            <p:nvPr/>
          </p:nvSpPr>
          <p:spPr>
            <a:xfrm>
              <a:off x="5650513" y="3285367"/>
              <a:ext cx="12354" cy="11470"/>
            </a:xfrm>
            <a:custGeom>
              <a:avLst/>
              <a:gdLst/>
              <a:ahLst/>
              <a:cxnLst/>
              <a:rect l="l" t="t" r="r" b="b"/>
              <a:pathLst>
                <a:path w="335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34" y="310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9">
              <a:extLst>
                <a:ext uri="{FF2B5EF4-FFF2-40B4-BE49-F238E27FC236}">
                  <a16:creationId xmlns:a16="http://schemas.microsoft.com/office/drawing/2014/main" id="{1D7D2CBC-BC5D-AEFF-8E52-8D9B04EED7CF}"/>
                </a:ext>
              </a:extLst>
            </p:cNvPr>
            <p:cNvSpPr/>
            <p:nvPr/>
          </p:nvSpPr>
          <p:spPr>
            <a:xfrm>
              <a:off x="5675111" y="3285367"/>
              <a:ext cx="12354" cy="11470"/>
            </a:xfrm>
            <a:custGeom>
              <a:avLst/>
              <a:gdLst/>
              <a:ahLst/>
              <a:cxnLst/>
              <a:rect l="l" t="t" r="r" b="b"/>
              <a:pathLst>
                <a:path w="335" h="311" extrusionOk="0">
                  <a:moveTo>
                    <a:pt x="1" y="1"/>
                  </a:moveTo>
                  <a:lnTo>
                    <a:pt x="1" y="310"/>
                  </a:lnTo>
                  <a:lnTo>
                    <a:pt x="334" y="310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9">
              <a:extLst>
                <a:ext uri="{FF2B5EF4-FFF2-40B4-BE49-F238E27FC236}">
                  <a16:creationId xmlns:a16="http://schemas.microsoft.com/office/drawing/2014/main" id="{1B94BC8E-1CE1-A42F-6BE4-6FA30E1521DD}"/>
                </a:ext>
              </a:extLst>
            </p:cNvPr>
            <p:cNvSpPr/>
            <p:nvPr/>
          </p:nvSpPr>
          <p:spPr>
            <a:xfrm>
              <a:off x="5619794" y="3523407"/>
              <a:ext cx="60627" cy="60635"/>
            </a:xfrm>
            <a:custGeom>
              <a:avLst/>
              <a:gdLst/>
              <a:ahLst/>
              <a:cxnLst/>
              <a:rect l="l" t="t" r="r" b="b"/>
              <a:pathLst>
                <a:path w="1644" h="1644" extrusionOk="0">
                  <a:moveTo>
                    <a:pt x="1358" y="310"/>
                  </a:moveTo>
                  <a:lnTo>
                    <a:pt x="1358" y="1310"/>
                  </a:lnTo>
                  <a:lnTo>
                    <a:pt x="334" y="1310"/>
                  </a:lnTo>
                  <a:lnTo>
                    <a:pt x="334" y="310"/>
                  </a:lnTo>
                  <a:close/>
                  <a:moveTo>
                    <a:pt x="0" y="0"/>
                  </a:moveTo>
                  <a:lnTo>
                    <a:pt x="0" y="1644"/>
                  </a:lnTo>
                  <a:lnTo>
                    <a:pt x="1644" y="1644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9">
              <a:extLst>
                <a:ext uri="{FF2B5EF4-FFF2-40B4-BE49-F238E27FC236}">
                  <a16:creationId xmlns:a16="http://schemas.microsoft.com/office/drawing/2014/main" id="{6C989C84-1BED-202D-B763-A2905F8C567E}"/>
                </a:ext>
              </a:extLst>
            </p:cNvPr>
            <p:cNvSpPr/>
            <p:nvPr/>
          </p:nvSpPr>
          <p:spPr>
            <a:xfrm>
              <a:off x="5754139" y="3523407"/>
              <a:ext cx="60664" cy="60635"/>
            </a:xfrm>
            <a:custGeom>
              <a:avLst/>
              <a:gdLst/>
              <a:ahLst/>
              <a:cxnLst/>
              <a:rect l="l" t="t" r="r" b="b"/>
              <a:pathLst>
                <a:path w="1645" h="1644" extrusionOk="0">
                  <a:moveTo>
                    <a:pt x="1335" y="310"/>
                  </a:moveTo>
                  <a:lnTo>
                    <a:pt x="1335" y="1310"/>
                  </a:lnTo>
                  <a:lnTo>
                    <a:pt x="334" y="1310"/>
                  </a:lnTo>
                  <a:lnTo>
                    <a:pt x="334" y="310"/>
                  </a:lnTo>
                  <a:close/>
                  <a:moveTo>
                    <a:pt x="1" y="0"/>
                  </a:moveTo>
                  <a:lnTo>
                    <a:pt x="1" y="1644"/>
                  </a:lnTo>
                  <a:lnTo>
                    <a:pt x="1644" y="1644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9">
              <a:extLst>
                <a:ext uri="{FF2B5EF4-FFF2-40B4-BE49-F238E27FC236}">
                  <a16:creationId xmlns:a16="http://schemas.microsoft.com/office/drawing/2014/main" id="{F5FC898F-26CF-01F4-CF96-6A578CA76251}"/>
                </a:ext>
              </a:extLst>
            </p:cNvPr>
            <p:cNvSpPr/>
            <p:nvPr/>
          </p:nvSpPr>
          <p:spPr>
            <a:xfrm>
              <a:off x="5687428" y="3523407"/>
              <a:ext cx="59742" cy="60635"/>
            </a:xfrm>
            <a:custGeom>
              <a:avLst/>
              <a:gdLst/>
              <a:ahLst/>
              <a:cxnLst/>
              <a:rect l="l" t="t" r="r" b="b"/>
              <a:pathLst>
                <a:path w="1620" h="1644" extrusionOk="0">
                  <a:moveTo>
                    <a:pt x="1334" y="310"/>
                  </a:moveTo>
                  <a:lnTo>
                    <a:pt x="1334" y="1310"/>
                  </a:lnTo>
                  <a:lnTo>
                    <a:pt x="310" y="1310"/>
                  </a:lnTo>
                  <a:lnTo>
                    <a:pt x="310" y="310"/>
                  </a:lnTo>
                  <a:close/>
                  <a:moveTo>
                    <a:pt x="0" y="0"/>
                  </a:moveTo>
                  <a:lnTo>
                    <a:pt x="0" y="1644"/>
                  </a:lnTo>
                  <a:lnTo>
                    <a:pt x="1619" y="1644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9">
              <a:extLst>
                <a:ext uri="{FF2B5EF4-FFF2-40B4-BE49-F238E27FC236}">
                  <a16:creationId xmlns:a16="http://schemas.microsoft.com/office/drawing/2014/main" id="{A8B3E2F5-AFD5-104A-4CD5-BA2DD7AA4083}"/>
                </a:ext>
              </a:extLst>
            </p:cNvPr>
            <p:cNvSpPr/>
            <p:nvPr/>
          </p:nvSpPr>
          <p:spPr>
            <a:xfrm>
              <a:off x="5754139" y="3242325"/>
              <a:ext cx="159016" cy="195035"/>
            </a:xfrm>
            <a:custGeom>
              <a:avLst/>
              <a:gdLst/>
              <a:ahLst/>
              <a:cxnLst/>
              <a:rect l="l" t="t" r="r" b="b"/>
              <a:pathLst>
                <a:path w="4312" h="5288" extrusionOk="0">
                  <a:moveTo>
                    <a:pt x="2263" y="334"/>
                  </a:moveTo>
                  <a:lnTo>
                    <a:pt x="2835" y="1168"/>
                  </a:lnTo>
                  <a:lnTo>
                    <a:pt x="1525" y="1168"/>
                  </a:lnTo>
                  <a:lnTo>
                    <a:pt x="2073" y="334"/>
                  </a:lnTo>
                  <a:close/>
                  <a:moveTo>
                    <a:pt x="2978" y="1501"/>
                  </a:moveTo>
                  <a:lnTo>
                    <a:pt x="2978" y="4335"/>
                  </a:lnTo>
                  <a:lnTo>
                    <a:pt x="2287" y="4335"/>
                  </a:lnTo>
                  <a:lnTo>
                    <a:pt x="2287" y="3811"/>
                  </a:lnTo>
                  <a:lnTo>
                    <a:pt x="2001" y="3811"/>
                  </a:lnTo>
                  <a:lnTo>
                    <a:pt x="2001" y="4335"/>
                  </a:lnTo>
                  <a:lnTo>
                    <a:pt x="1311" y="4335"/>
                  </a:lnTo>
                  <a:lnTo>
                    <a:pt x="1311" y="1501"/>
                  </a:lnTo>
                  <a:close/>
                  <a:moveTo>
                    <a:pt x="1001" y="3525"/>
                  </a:moveTo>
                  <a:lnTo>
                    <a:pt x="1001" y="4978"/>
                  </a:lnTo>
                  <a:lnTo>
                    <a:pt x="334" y="4978"/>
                  </a:lnTo>
                  <a:lnTo>
                    <a:pt x="334" y="4216"/>
                  </a:lnTo>
                  <a:lnTo>
                    <a:pt x="1001" y="3525"/>
                  </a:lnTo>
                  <a:close/>
                  <a:moveTo>
                    <a:pt x="2311" y="4621"/>
                  </a:moveTo>
                  <a:lnTo>
                    <a:pt x="2311" y="4978"/>
                  </a:lnTo>
                  <a:lnTo>
                    <a:pt x="1954" y="4978"/>
                  </a:lnTo>
                  <a:lnTo>
                    <a:pt x="1954" y="4621"/>
                  </a:lnTo>
                  <a:close/>
                  <a:moveTo>
                    <a:pt x="3311" y="3525"/>
                  </a:moveTo>
                  <a:lnTo>
                    <a:pt x="3978" y="4216"/>
                  </a:lnTo>
                  <a:lnTo>
                    <a:pt x="3978" y="4978"/>
                  </a:lnTo>
                  <a:lnTo>
                    <a:pt x="3311" y="4978"/>
                  </a:lnTo>
                  <a:lnTo>
                    <a:pt x="3311" y="3525"/>
                  </a:lnTo>
                  <a:close/>
                  <a:moveTo>
                    <a:pt x="1906" y="1"/>
                  </a:moveTo>
                  <a:lnTo>
                    <a:pt x="977" y="1311"/>
                  </a:lnTo>
                  <a:lnTo>
                    <a:pt x="977" y="3073"/>
                  </a:lnTo>
                  <a:lnTo>
                    <a:pt x="1" y="4049"/>
                  </a:lnTo>
                  <a:lnTo>
                    <a:pt x="1" y="5288"/>
                  </a:lnTo>
                  <a:lnTo>
                    <a:pt x="1311" y="5288"/>
                  </a:lnTo>
                  <a:lnTo>
                    <a:pt x="1311" y="4621"/>
                  </a:lnTo>
                  <a:lnTo>
                    <a:pt x="1668" y="4621"/>
                  </a:lnTo>
                  <a:lnTo>
                    <a:pt x="1668" y="5288"/>
                  </a:lnTo>
                  <a:lnTo>
                    <a:pt x="2644" y="5288"/>
                  </a:lnTo>
                  <a:lnTo>
                    <a:pt x="2644" y="4621"/>
                  </a:lnTo>
                  <a:lnTo>
                    <a:pt x="3002" y="4621"/>
                  </a:lnTo>
                  <a:lnTo>
                    <a:pt x="3002" y="5288"/>
                  </a:lnTo>
                  <a:lnTo>
                    <a:pt x="4311" y="5288"/>
                  </a:lnTo>
                  <a:lnTo>
                    <a:pt x="4311" y="4049"/>
                  </a:lnTo>
                  <a:lnTo>
                    <a:pt x="3311" y="3073"/>
                  </a:lnTo>
                  <a:lnTo>
                    <a:pt x="3311" y="1311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9">
              <a:extLst>
                <a:ext uri="{FF2B5EF4-FFF2-40B4-BE49-F238E27FC236}">
                  <a16:creationId xmlns:a16="http://schemas.microsoft.com/office/drawing/2014/main" id="{DB89F5DE-14CC-9A55-AE61-B32E68A42D9C}"/>
                </a:ext>
              </a:extLst>
            </p:cNvPr>
            <p:cNvSpPr/>
            <p:nvPr/>
          </p:nvSpPr>
          <p:spPr>
            <a:xfrm>
              <a:off x="5815651" y="3309968"/>
              <a:ext cx="36029" cy="35186"/>
            </a:xfrm>
            <a:custGeom>
              <a:avLst/>
              <a:gdLst/>
              <a:ahLst/>
              <a:cxnLst/>
              <a:rect l="l" t="t" r="r" b="b"/>
              <a:pathLst>
                <a:path w="977" h="954" extrusionOk="0">
                  <a:moveTo>
                    <a:pt x="476" y="286"/>
                  </a:moveTo>
                  <a:cubicBezTo>
                    <a:pt x="572" y="286"/>
                    <a:pt x="643" y="382"/>
                    <a:pt x="643" y="453"/>
                  </a:cubicBezTo>
                  <a:cubicBezTo>
                    <a:pt x="643" y="596"/>
                    <a:pt x="595" y="644"/>
                    <a:pt x="476" y="644"/>
                  </a:cubicBezTo>
                  <a:cubicBezTo>
                    <a:pt x="381" y="644"/>
                    <a:pt x="286" y="548"/>
                    <a:pt x="286" y="453"/>
                  </a:cubicBezTo>
                  <a:cubicBezTo>
                    <a:pt x="286" y="382"/>
                    <a:pt x="381" y="286"/>
                    <a:pt x="476" y="286"/>
                  </a:cubicBezTo>
                  <a:close/>
                  <a:moveTo>
                    <a:pt x="476" y="1"/>
                  </a:moveTo>
                  <a:cubicBezTo>
                    <a:pt x="214" y="1"/>
                    <a:pt x="0" y="191"/>
                    <a:pt x="0" y="477"/>
                  </a:cubicBezTo>
                  <a:cubicBezTo>
                    <a:pt x="0" y="739"/>
                    <a:pt x="214" y="953"/>
                    <a:pt x="476" y="953"/>
                  </a:cubicBezTo>
                  <a:cubicBezTo>
                    <a:pt x="738" y="953"/>
                    <a:pt x="953" y="739"/>
                    <a:pt x="953" y="477"/>
                  </a:cubicBezTo>
                  <a:cubicBezTo>
                    <a:pt x="976" y="239"/>
                    <a:pt x="738" y="1"/>
                    <a:pt x="4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5" name="Google Shape;915;p59">
            <a:extLst>
              <a:ext uri="{FF2B5EF4-FFF2-40B4-BE49-F238E27FC236}">
                <a16:creationId xmlns:a16="http://schemas.microsoft.com/office/drawing/2014/main" id="{B45D3306-DCEE-C32A-1DF3-CB16DF43482D}"/>
              </a:ext>
            </a:extLst>
          </p:cNvPr>
          <p:cNvSpPr/>
          <p:nvPr/>
        </p:nvSpPr>
        <p:spPr>
          <a:xfrm rot="10800000" flipH="1">
            <a:off x="8166885" y="-408789"/>
            <a:ext cx="1419951" cy="1275204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2" name="Grafik 951" descr="Programmiererin Silhouette">
            <a:extLst>
              <a:ext uri="{FF2B5EF4-FFF2-40B4-BE49-F238E27FC236}">
                <a16:creationId xmlns:a16="http://schemas.microsoft.com/office/drawing/2014/main" id="{3FAFDA3B-F1A3-DDC7-3805-09E046FE14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36709" y="1221369"/>
            <a:ext cx="524843" cy="524843"/>
          </a:xfrm>
          <a:prstGeom prst="rect">
            <a:avLst/>
          </a:prstGeom>
        </p:spPr>
      </p:pic>
      <p:sp>
        <p:nvSpPr>
          <p:cNvPr id="959" name="Google Shape;845;p59">
            <a:extLst>
              <a:ext uri="{FF2B5EF4-FFF2-40B4-BE49-F238E27FC236}">
                <a16:creationId xmlns:a16="http://schemas.microsoft.com/office/drawing/2014/main" id="{7407AADC-7B18-F6E4-1BB3-158B9109724B}"/>
              </a:ext>
            </a:extLst>
          </p:cNvPr>
          <p:cNvSpPr txBox="1">
            <a:spLocks/>
          </p:cNvSpPr>
          <p:nvPr/>
        </p:nvSpPr>
        <p:spPr>
          <a:xfrm>
            <a:off x="1947585" y="2237110"/>
            <a:ext cx="21621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/>
              <a:t>Admin/Developer/</a:t>
            </a:r>
            <a:br>
              <a:rPr lang="de-DE"/>
            </a:br>
            <a:r>
              <a:rPr lang="de-DE"/>
              <a:t>Verwalter</a:t>
            </a:r>
          </a:p>
        </p:txBody>
      </p:sp>
      <p:sp>
        <p:nvSpPr>
          <p:cNvPr id="832" name="Google Shape;847;p59">
            <a:extLst>
              <a:ext uri="{FF2B5EF4-FFF2-40B4-BE49-F238E27FC236}">
                <a16:creationId xmlns:a16="http://schemas.microsoft.com/office/drawing/2014/main" id="{ACFB570A-B123-F7C5-FB04-3AE7527DDE3D}"/>
              </a:ext>
            </a:extLst>
          </p:cNvPr>
          <p:cNvSpPr txBox="1">
            <a:spLocks/>
          </p:cNvSpPr>
          <p:nvPr/>
        </p:nvSpPr>
        <p:spPr>
          <a:xfrm>
            <a:off x="1947585" y="1962933"/>
            <a:ext cx="2162100" cy="365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Mono"/>
              <a:buNone/>
              <a:defRPr sz="2200" b="0" i="0" u="none" strike="noStrike" cap="non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/>
            <a:r>
              <a:rPr lang="de-DE" sz="1600" dirty="0"/>
              <a:t>Ein User</a:t>
            </a:r>
          </a:p>
        </p:txBody>
      </p:sp>
      <p:sp>
        <p:nvSpPr>
          <p:cNvPr id="833" name="Google Shape;852;p59">
            <a:extLst>
              <a:ext uri="{FF2B5EF4-FFF2-40B4-BE49-F238E27FC236}">
                <a16:creationId xmlns:a16="http://schemas.microsoft.com/office/drawing/2014/main" id="{DEF06CF0-C137-8E0D-8848-0B23ECB0CFD4}"/>
              </a:ext>
            </a:extLst>
          </p:cNvPr>
          <p:cNvSpPr/>
          <p:nvPr/>
        </p:nvSpPr>
        <p:spPr>
          <a:xfrm>
            <a:off x="5649906" y="1194414"/>
            <a:ext cx="780427" cy="700872"/>
          </a:xfrm>
          <a:custGeom>
            <a:avLst/>
            <a:gdLst/>
            <a:ahLst/>
            <a:cxnLst/>
            <a:rect l="l" t="t" r="r" b="b"/>
            <a:pathLst>
              <a:path w="101552" h="91200" extrusionOk="0">
                <a:moveTo>
                  <a:pt x="67692" y="1316"/>
                </a:moveTo>
                <a:cubicBezTo>
                  <a:pt x="73007" y="1316"/>
                  <a:pt x="77954" y="4172"/>
                  <a:pt x="80612" y="8774"/>
                </a:cubicBezTo>
                <a:lnTo>
                  <a:pt x="97524" y="38071"/>
                </a:lnTo>
                <a:cubicBezTo>
                  <a:pt x="100182" y="42673"/>
                  <a:pt x="100182" y="48388"/>
                  <a:pt x="97524" y="52990"/>
                </a:cubicBezTo>
                <a:lnTo>
                  <a:pt x="80612" y="82284"/>
                </a:lnTo>
                <a:cubicBezTo>
                  <a:pt x="77954" y="86886"/>
                  <a:pt x="73007" y="89745"/>
                  <a:pt x="67697" y="89745"/>
                </a:cubicBezTo>
                <a:cubicBezTo>
                  <a:pt x="64882" y="89699"/>
                  <a:pt x="62259" y="89681"/>
                  <a:pt x="59813" y="89681"/>
                </a:cubicBezTo>
                <a:cubicBezTo>
                  <a:pt x="55192" y="89681"/>
                  <a:pt x="51207" y="89745"/>
                  <a:pt x="47771" y="89800"/>
                </a:cubicBezTo>
                <a:lnTo>
                  <a:pt x="47241" y="89805"/>
                </a:lnTo>
                <a:cubicBezTo>
                  <a:pt x="44571" y="89847"/>
                  <a:pt x="42219" y="89885"/>
                  <a:pt x="40130" y="89885"/>
                </a:cubicBezTo>
                <a:cubicBezTo>
                  <a:pt x="33498" y="89885"/>
                  <a:pt x="29519" y="89506"/>
                  <a:pt x="26414" y="87711"/>
                </a:cubicBezTo>
                <a:cubicBezTo>
                  <a:pt x="22327" y="85351"/>
                  <a:pt x="19610" y="80457"/>
                  <a:pt x="14187" y="70715"/>
                </a:cubicBezTo>
                <a:lnTo>
                  <a:pt x="14163" y="70665"/>
                </a:lnTo>
                <a:cubicBezTo>
                  <a:pt x="11560" y="65984"/>
                  <a:pt x="8319" y="60160"/>
                  <a:pt x="4023" y="52985"/>
                </a:cubicBezTo>
                <a:cubicBezTo>
                  <a:pt x="1372" y="48384"/>
                  <a:pt x="1372" y="42668"/>
                  <a:pt x="4028" y="38071"/>
                </a:cubicBezTo>
                <a:lnTo>
                  <a:pt x="20941" y="8774"/>
                </a:lnTo>
                <a:cubicBezTo>
                  <a:pt x="23598" y="4172"/>
                  <a:pt x="28547" y="1316"/>
                  <a:pt x="33861" y="1316"/>
                </a:cubicBezTo>
                <a:close/>
                <a:moveTo>
                  <a:pt x="33861" y="0"/>
                </a:moveTo>
                <a:cubicBezTo>
                  <a:pt x="28081" y="0"/>
                  <a:pt x="22693" y="3108"/>
                  <a:pt x="19804" y="8115"/>
                </a:cubicBezTo>
                <a:lnTo>
                  <a:pt x="2886" y="37413"/>
                </a:lnTo>
                <a:cubicBezTo>
                  <a:pt x="0" y="42421"/>
                  <a:pt x="0" y="48640"/>
                  <a:pt x="2891" y="53648"/>
                </a:cubicBezTo>
                <a:lnTo>
                  <a:pt x="2895" y="53653"/>
                </a:lnTo>
                <a:cubicBezTo>
                  <a:pt x="7200" y="60853"/>
                  <a:pt x="10436" y="66672"/>
                  <a:pt x="13035" y="71348"/>
                </a:cubicBezTo>
                <a:lnTo>
                  <a:pt x="13039" y="71352"/>
                </a:lnTo>
                <a:cubicBezTo>
                  <a:pt x="17973" y="80225"/>
                  <a:pt x="20694" y="85114"/>
                  <a:pt x="24227" y="87880"/>
                </a:cubicBezTo>
                <a:cubicBezTo>
                  <a:pt x="25128" y="88583"/>
                  <a:pt x="26068" y="89136"/>
                  <a:pt x="27101" y="89581"/>
                </a:cubicBezTo>
                <a:cubicBezTo>
                  <a:pt x="28121" y="90017"/>
                  <a:pt x="29239" y="90349"/>
                  <a:pt x="30522" y="90591"/>
                </a:cubicBezTo>
                <a:cubicBezTo>
                  <a:pt x="32792" y="91027"/>
                  <a:pt x="35544" y="91200"/>
                  <a:pt x="40016" y="91200"/>
                </a:cubicBezTo>
                <a:cubicBezTo>
                  <a:pt x="42119" y="91200"/>
                  <a:pt x="44450" y="91166"/>
                  <a:pt x="47152" y="91120"/>
                </a:cubicBezTo>
                <a:lnTo>
                  <a:pt x="47379" y="91120"/>
                </a:lnTo>
                <a:cubicBezTo>
                  <a:pt x="50902" y="91061"/>
                  <a:pt x="54990" y="90997"/>
                  <a:pt x="59759" y="90997"/>
                </a:cubicBezTo>
                <a:cubicBezTo>
                  <a:pt x="62214" y="90997"/>
                  <a:pt x="64856" y="91012"/>
                  <a:pt x="67686" y="91061"/>
                </a:cubicBezTo>
                <a:lnTo>
                  <a:pt x="67692" y="91061"/>
                </a:lnTo>
                <a:cubicBezTo>
                  <a:pt x="73471" y="91061"/>
                  <a:pt x="78860" y="87948"/>
                  <a:pt x="81749" y="82942"/>
                </a:cubicBezTo>
                <a:lnTo>
                  <a:pt x="98663" y="53648"/>
                </a:lnTo>
                <a:cubicBezTo>
                  <a:pt x="101552" y="48640"/>
                  <a:pt x="101552" y="42421"/>
                  <a:pt x="98663" y="37413"/>
                </a:cubicBezTo>
                <a:lnTo>
                  <a:pt x="81749" y="8115"/>
                </a:lnTo>
                <a:cubicBezTo>
                  <a:pt x="78860" y="3108"/>
                  <a:pt x="73471" y="0"/>
                  <a:pt x="67692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9000">
                <a:schemeClr val="lt1"/>
              </a:gs>
              <a:gs pos="39000">
                <a:schemeClr val="dk1"/>
              </a:gs>
              <a:gs pos="58000">
                <a:schemeClr val="lt1"/>
              </a:gs>
              <a:gs pos="78000">
                <a:schemeClr val="dk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845;p59">
            <a:extLst>
              <a:ext uri="{FF2B5EF4-FFF2-40B4-BE49-F238E27FC236}">
                <a16:creationId xmlns:a16="http://schemas.microsoft.com/office/drawing/2014/main" id="{5ADA27FB-318E-C973-6825-45A5C34F58CF}"/>
              </a:ext>
            </a:extLst>
          </p:cNvPr>
          <p:cNvSpPr txBox="1">
            <a:spLocks/>
          </p:cNvSpPr>
          <p:nvPr/>
        </p:nvSpPr>
        <p:spPr>
          <a:xfrm>
            <a:off x="1139885" y="4219947"/>
            <a:ext cx="21621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endParaRPr lang="de-DE"/>
          </a:p>
        </p:txBody>
      </p:sp>
      <p:sp>
        <p:nvSpPr>
          <p:cNvPr id="35" name="Google Shape;845;p59">
            <a:extLst>
              <a:ext uri="{FF2B5EF4-FFF2-40B4-BE49-F238E27FC236}">
                <a16:creationId xmlns:a16="http://schemas.microsoft.com/office/drawing/2014/main" id="{D1683DFD-4AB9-A216-8DB7-3A745C53D616}"/>
              </a:ext>
            </a:extLst>
          </p:cNvPr>
          <p:cNvSpPr txBox="1">
            <a:spLocks/>
          </p:cNvSpPr>
          <p:nvPr/>
        </p:nvSpPr>
        <p:spPr>
          <a:xfrm>
            <a:off x="4836683" y="2187039"/>
            <a:ext cx="2469315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 dirty="0"/>
              <a:t>Bearbeitung, Teilnehmer, Bewertungen usw.</a:t>
            </a:r>
          </a:p>
        </p:txBody>
      </p:sp>
      <p:sp>
        <p:nvSpPr>
          <p:cNvPr id="55" name="Google Shape;845;p59">
            <a:extLst>
              <a:ext uri="{FF2B5EF4-FFF2-40B4-BE49-F238E27FC236}">
                <a16:creationId xmlns:a16="http://schemas.microsoft.com/office/drawing/2014/main" id="{1B622175-E896-5B65-5CD5-331540199FA1}"/>
              </a:ext>
            </a:extLst>
          </p:cNvPr>
          <p:cNvSpPr txBox="1">
            <a:spLocks/>
          </p:cNvSpPr>
          <p:nvPr/>
        </p:nvSpPr>
        <p:spPr>
          <a:xfrm>
            <a:off x="1793977" y="3942259"/>
            <a:ext cx="2469315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 dirty="0"/>
              <a:t>Bearbeiten, Löschen, Erstellen</a:t>
            </a:r>
          </a:p>
        </p:txBody>
      </p:sp>
      <p:pic>
        <p:nvPicPr>
          <p:cNvPr id="5" name="Grafik 4" descr="Gruppe von Personen Silhouette">
            <a:extLst>
              <a:ext uri="{FF2B5EF4-FFF2-40B4-BE49-F238E27FC236}">
                <a16:creationId xmlns:a16="http://schemas.microsoft.com/office/drawing/2014/main" id="{FE36EA80-3D8D-5154-D715-427DEED0A6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20924" y="3048416"/>
            <a:ext cx="488313" cy="488313"/>
          </a:xfrm>
          <a:prstGeom prst="rect">
            <a:avLst/>
          </a:prstGeom>
        </p:spPr>
      </p:pic>
      <p:sp>
        <p:nvSpPr>
          <p:cNvPr id="7" name="Google Shape;845;p59">
            <a:extLst>
              <a:ext uri="{FF2B5EF4-FFF2-40B4-BE49-F238E27FC236}">
                <a16:creationId xmlns:a16="http://schemas.microsoft.com/office/drawing/2014/main" id="{22779B0B-72D6-463A-DFEE-AE41D0908C73}"/>
              </a:ext>
            </a:extLst>
          </p:cNvPr>
          <p:cNvSpPr txBox="1">
            <a:spLocks/>
          </p:cNvSpPr>
          <p:nvPr/>
        </p:nvSpPr>
        <p:spPr>
          <a:xfrm>
            <a:off x="4836682" y="3953864"/>
            <a:ext cx="2469315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de-DE" dirty="0"/>
              <a:t>Endpoints, </a:t>
            </a:r>
            <a:r>
              <a:rPr lang="de-DE" dirty="0" err="1"/>
              <a:t>SwaggerUI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3080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6224"/>
    </mc:Choice>
    <mc:Fallback xmlns="">
      <p:transition advTm="3622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0D697E08-5BE9-A6CE-3786-1461BAA09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6">
            <a:extLst>
              <a:ext uri="{FF2B5EF4-FFF2-40B4-BE49-F238E27FC236}">
                <a16:creationId xmlns:a16="http://schemas.microsoft.com/office/drawing/2014/main" id="{9C1CB141-6469-82FA-2457-B632EC6A93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5395" y="2255241"/>
            <a:ext cx="41301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/>
              <a:t>Realisierung</a:t>
            </a:r>
            <a:endParaRPr lang="en-US" sz="4000"/>
          </a:p>
        </p:txBody>
      </p:sp>
      <p:sp>
        <p:nvSpPr>
          <p:cNvPr id="513" name="Google Shape;513;p46">
            <a:extLst>
              <a:ext uri="{FF2B5EF4-FFF2-40B4-BE49-F238E27FC236}">
                <a16:creationId xmlns:a16="http://schemas.microsoft.com/office/drawing/2014/main" id="{63C4DD4E-B169-ADF7-E441-BF536B45763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5" y="986040"/>
            <a:ext cx="2125500" cy="11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0EA68A3-69DE-0420-7AE6-7A69184623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0549" y="3685602"/>
            <a:ext cx="3326160" cy="698100"/>
          </a:xfrm>
        </p:spPr>
        <p:txBody>
          <a:bodyPr/>
          <a:lstStyle/>
          <a:p>
            <a:pPr marL="139700" indent="0"/>
            <a:r>
              <a:rPr lang="de-DE" dirty="0"/>
              <a:t>Architektur und Funktionen</a:t>
            </a:r>
          </a:p>
        </p:txBody>
      </p:sp>
    </p:spTree>
    <p:extLst>
      <p:ext uri="{BB962C8B-B14F-4D97-AF65-F5344CB8AC3E}">
        <p14:creationId xmlns:p14="http://schemas.microsoft.com/office/powerpoint/2010/main" val="381535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12"/>
    </mc:Choice>
    <mc:Fallback xmlns="">
      <p:transition spd="slow" advTm="541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>
          <a:extLst>
            <a:ext uri="{FF2B5EF4-FFF2-40B4-BE49-F238E27FC236}">
              <a16:creationId xmlns:a16="http://schemas.microsoft.com/office/drawing/2014/main" id="{67B6F752-6864-6FA0-678E-746BDC7CE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5">
            <a:extLst>
              <a:ext uri="{FF2B5EF4-FFF2-40B4-BE49-F238E27FC236}">
                <a16:creationId xmlns:a16="http://schemas.microsoft.com/office/drawing/2014/main" id="{4770F1EF-F888-A082-9EB6-CE9E79577ECE}"/>
              </a:ext>
            </a:extLst>
          </p:cNvPr>
          <p:cNvSpPr/>
          <p:nvPr/>
        </p:nvSpPr>
        <p:spPr>
          <a:xfrm rot="10800000" flipH="1">
            <a:off x="4109722" y="9082"/>
            <a:ext cx="811732" cy="728369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45">
            <a:extLst>
              <a:ext uri="{FF2B5EF4-FFF2-40B4-BE49-F238E27FC236}">
                <a16:creationId xmlns:a16="http://schemas.microsoft.com/office/drawing/2014/main" id="{8FCE7A62-FFE4-AE7D-B8FD-5F2EE702FDD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C4CAB62-A795-8516-D622-F5406EBD22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885" b="-1150"/>
          <a:stretch/>
        </p:blipFill>
        <p:spPr>
          <a:xfrm>
            <a:off x="579998" y="1406766"/>
            <a:ext cx="6487849" cy="3130398"/>
          </a:xfrm>
          <a:prstGeom prst="rect">
            <a:avLst/>
          </a:prstGeom>
        </p:spPr>
      </p:pic>
      <p:sp>
        <p:nvSpPr>
          <p:cNvPr id="506" name="Google Shape;506;p45">
            <a:extLst>
              <a:ext uri="{FF2B5EF4-FFF2-40B4-BE49-F238E27FC236}">
                <a16:creationId xmlns:a16="http://schemas.microsoft.com/office/drawing/2014/main" id="{45AC93E7-D46F-6844-D402-04F889A2E5B6}"/>
              </a:ext>
            </a:extLst>
          </p:cNvPr>
          <p:cNvSpPr/>
          <p:nvPr/>
        </p:nvSpPr>
        <p:spPr>
          <a:xfrm>
            <a:off x="5320078" y="487528"/>
            <a:ext cx="1323290" cy="1187760"/>
          </a:xfrm>
          <a:custGeom>
            <a:avLst/>
            <a:gdLst/>
            <a:ahLst/>
            <a:cxnLst/>
            <a:rect l="l" t="t" r="r" b="b"/>
            <a:pathLst>
              <a:path w="100899" h="90565" extrusionOk="0">
                <a:moveTo>
                  <a:pt x="33510" y="0"/>
                </a:moveTo>
                <a:cubicBezTo>
                  <a:pt x="27859" y="0"/>
                  <a:pt x="22589" y="3041"/>
                  <a:pt x="19760" y="7940"/>
                </a:cubicBezTo>
                <a:lnTo>
                  <a:pt x="2824" y="37270"/>
                </a:lnTo>
                <a:cubicBezTo>
                  <a:pt x="1" y="42169"/>
                  <a:pt x="1" y="48257"/>
                  <a:pt x="2829" y="53155"/>
                </a:cubicBezTo>
                <a:cubicBezTo>
                  <a:pt x="7134" y="60354"/>
                  <a:pt x="10378" y="66189"/>
                  <a:pt x="12989" y="70880"/>
                </a:cubicBezTo>
                <a:cubicBezTo>
                  <a:pt x="22767" y="88470"/>
                  <a:pt x="23935" y="90565"/>
                  <a:pt x="39673" y="90565"/>
                </a:cubicBezTo>
                <a:cubicBezTo>
                  <a:pt x="41813" y="90565"/>
                  <a:pt x="44215" y="90530"/>
                  <a:pt x="46944" y="90485"/>
                </a:cubicBezTo>
                <a:cubicBezTo>
                  <a:pt x="50467" y="90426"/>
                  <a:pt x="54554" y="90360"/>
                  <a:pt x="59316" y="90360"/>
                </a:cubicBezTo>
                <a:cubicBezTo>
                  <a:pt x="61812" y="90360"/>
                  <a:pt x="64494" y="90378"/>
                  <a:pt x="67378" y="90425"/>
                </a:cubicBezTo>
                <a:cubicBezTo>
                  <a:pt x="73039" y="90425"/>
                  <a:pt x="78304" y="87380"/>
                  <a:pt x="81134" y="82480"/>
                </a:cubicBezTo>
                <a:lnTo>
                  <a:pt x="98069" y="53155"/>
                </a:lnTo>
                <a:cubicBezTo>
                  <a:pt x="100898" y="48257"/>
                  <a:pt x="100898" y="42169"/>
                  <a:pt x="98069" y="37270"/>
                </a:cubicBezTo>
                <a:lnTo>
                  <a:pt x="81134" y="7940"/>
                </a:lnTo>
                <a:cubicBezTo>
                  <a:pt x="78304" y="3041"/>
                  <a:pt x="73034" y="0"/>
                  <a:pt x="67378" y="0"/>
                </a:cubicBezTo>
                <a:close/>
              </a:path>
            </a:pathLst>
          </a:custGeom>
          <a:gradFill>
            <a:gsLst>
              <a:gs pos="0">
                <a:srgbClr val="E20030"/>
              </a:gs>
              <a:gs pos="100000">
                <a:srgbClr val="00216E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35;p59">
            <a:extLst>
              <a:ext uri="{FF2B5EF4-FFF2-40B4-BE49-F238E27FC236}">
                <a16:creationId xmlns:a16="http://schemas.microsoft.com/office/drawing/2014/main" id="{BA80336E-AEC4-2B9D-33BC-A31FBA5F42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176849" y="737451"/>
            <a:ext cx="77175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Architektur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14377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4838"/>
    </mc:Choice>
    <mc:Fallback xmlns="">
      <p:transition advTm="24838"/>
    </mc:Fallback>
  </mc:AlternateContent>
</p:sld>
</file>

<file path=ppt/theme/theme1.xml><?xml version="1.0" encoding="utf-8"?>
<a:theme xmlns:a="http://schemas.openxmlformats.org/drawingml/2006/main" name="Today Is Web Designer Day by Slidesgo">
  <a:themeElements>
    <a:clrScheme name="Simple Light">
      <a:dk1>
        <a:srgbClr val="00216E"/>
      </a:dk1>
      <a:lt1>
        <a:srgbClr val="E20030"/>
      </a:lt1>
      <a:dk2>
        <a:srgbClr val="EFEFEF"/>
      </a:dk2>
      <a:lt2>
        <a:srgbClr val="434343"/>
      </a:lt2>
      <a:accent1>
        <a:srgbClr val="00000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78c12c1-a4b5-48eb-9710-7e2c09831c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8C91BC75D30346A7079A9D779989F9" ma:contentTypeVersion="8" ma:contentTypeDescription="Create a new document." ma:contentTypeScope="" ma:versionID="e6d2096d7d20e5c91b65df842b02af42">
  <xsd:schema xmlns:xsd="http://www.w3.org/2001/XMLSchema" xmlns:xs="http://www.w3.org/2001/XMLSchema" xmlns:p="http://schemas.microsoft.com/office/2006/metadata/properties" xmlns:ns3="978c12c1-a4b5-48eb-9710-7e2c09831ca5" xmlns:ns4="b22e3cf5-698d-4e0f-9034-25b9c770b27b" targetNamespace="http://schemas.microsoft.com/office/2006/metadata/properties" ma:root="true" ma:fieldsID="2061ca66615834c41e02e7445c3318cf" ns3:_="" ns4:_="">
    <xsd:import namespace="978c12c1-a4b5-48eb-9710-7e2c09831ca5"/>
    <xsd:import namespace="b22e3cf5-698d-4e0f-9034-25b9c770b27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8c12c1-a4b5-48eb-9710-7e2c09831c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2e3cf5-698d-4e0f-9034-25b9c770b27b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DB687DA-9E34-4DDA-846D-6333E5101C8F}">
  <ds:schemaRefs>
    <ds:schemaRef ds:uri="978c12c1-a4b5-48eb-9710-7e2c09831ca5"/>
    <ds:schemaRef ds:uri="http://schemas.microsoft.com/office/2006/metadata/properties"/>
    <ds:schemaRef ds:uri="http://purl.org/dc/terms/"/>
    <ds:schemaRef ds:uri="http://purl.org/dc/elements/1.1/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b22e3cf5-698d-4e0f-9034-25b9c770b27b"/>
  </ds:schemaRefs>
</ds:datastoreItem>
</file>

<file path=customXml/itemProps2.xml><?xml version="1.0" encoding="utf-8"?>
<ds:datastoreItem xmlns:ds="http://schemas.openxmlformats.org/officeDocument/2006/customXml" ds:itemID="{43DB21FC-3985-4D3C-B1F8-D1389713363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E6DDFC-A002-4F5C-B01B-EB2F6F48FAF0}">
  <ds:schemaRefs>
    <ds:schemaRef ds:uri="978c12c1-a4b5-48eb-9710-7e2c09831ca5"/>
    <ds:schemaRef ds:uri="b22e3cf5-698d-4e0f-9034-25b9c770b27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323</Words>
  <Application>Microsoft Office PowerPoint</Application>
  <PresentationFormat>Bildschirmpräsentation (16:9)</PresentationFormat>
  <Paragraphs>162</Paragraphs>
  <Slides>24</Slides>
  <Notes>22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9" baseType="lpstr">
      <vt:lpstr>Poppins</vt:lpstr>
      <vt:lpstr>Arial</vt:lpstr>
      <vt:lpstr>Space Mono</vt:lpstr>
      <vt:lpstr>Reggae One</vt:lpstr>
      <vt:lpstr>Today Is Web Designer Day by Slidesgo</vt:lpstr>
      <vt:lpstr>Eventplaner</vt:lpstr>
      <vt:lpstr>Teammitglieder</vt:lpstr>
      <vt:lpstr>Gliederung</vt:lpstr>
      <vt:lpstr>Projekt Vorstellung</vt:lpstr>
      <vt:lpstr>Frontend</vt:lpstr>
      <vt:lpstr>Frontend</vt:lpstr>
      <vt:lpstr>Eventplaner Umsetzung</vt:lpstr>
      <vt:lpstr>Realisierung</vt:lpstr>
      <vt:lpstr>Architektur</vt:lpstr>
      <vt:lpstr>Services</vt:lpstr>
      <vt:lpstr>Bausteine</vt:lpstr>
      <vt:lpstr>Userstories</vt:lpstr>
      <vt:lpstr>Endpoints</vt:lpstr>
      <vt:lpstr>Demo</vt:lpstr>
      <vt:lpstr>Demo</vt:lpstr>
      <vt:lpstr>Misserfolge und Schwierigkeiten</vt:lpstr>
      <vt:lpstr>Service Aufteilung</vt:lpstr>
      <vt:lpstr>Frontend</vt:lpstr>
      <vt:lpstr>Verbesserungen</vt:lpstr>
      <vt:lpstr>Verbesserungen</vt:lpstr>
      <vt:lpstr>Fazit</vt:lpstr>
      <vt:lpstr>Fazit</vt:lpstr>
      <vt:lpstr>Inspirationsquellen</vt:lpstr>
      <vt:lpstr>Vielen Dank!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Today Is Web Designer Day</dc:title>
  <dc:creator>Yannis Körner</dc:creator>
  <cp:lastModifiedBy>Yannis Körner</cp:lastModifiedBy>
  <cp:revision>8</cp:revision>
  <dcterms:modified xsi:type="dcterms:W3CDTF">2024-02-07T23:23:54Z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0x010100D18C91BC75D30346A7079A9D779989F9</vt:lpwstr>
  </property>
</Properties>
</file>